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5" r:id="rId22"/>
  </p:sldIdLst>
  <p:sldSz cx="9144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tags" Target="tags/tag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image" Target="../media/image3.png" /><Relationship Id="rId4"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08339F8-5402-4E8A-AAEE-DAED87F3A0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55009E-3179-41DC-ABFC-CBE05C61A2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5FBFB03-1C10-4A5B-B481-12345A0CCF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A3856CE-500F-49F7-AD81-B8D83261D3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FFA0122-A745-443D-8F14-927BCCD9AFE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23DA3E1-5B68-414F-AF62-50A813044F2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4A2FB7B-6F14-4221-BD53-68D7F40F649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D50AE35-6229-45C9-A0E4-718E4004D3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CDDC1EB-A15C-401C-9FCC-239F77AB6C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B3D1EB5-4C6B-47AE-A641-667423903E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58F7ABE-1E23-410D-989E-8151996E1D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1"/>
          <a:stretch>
            <a:fillRect/>
          </a:stretch>
        </p:blipFill>
        <p:spPr>
          <a:xfrm>
            <a:off x="0" y="0"/>
            <a:ext cx="9144000" cy="6858000"/>
          </a:xfrm>
          <a:prstGeom prst="rect">
            <a:avLst/>
          </a:prstGeom>
        </p:spPr>
      </p:pic>
      <p:pic>
        <p:nvPicPr>
          <p:cNvPr id="17" name="bg object 17"/>
          <p:cNvPicPr/>
          <p:nvPr/>
        </p:nvPicPr>
        <p:blipFill>
          <a:blip r:embed="rId2"/>
          <a:stretch>
            <a:fillRect/>
          </a:stretch>
        </p:blipFill>
        <p:spPr>
          <a:xfrm>
            <a:off x="0" y="0"/>
            <a:ext cx="685800" cy="6858000"/>
          </a:xfrm>
          <a:prstGeom prst="rect">
            <a:avLst/>
          </a:prstGeom>
        </p:spPr>
      </p:pic>
      <p:sp>
        <p:nvSpPr>
          <p:cNvPr id="18" name="bg object 18"/>
          <p:cNvSpPr/>
          <p:nvPr/>
        </p:nvSpPr>
        <p:spPr>
          <a:xfrm>
            <a:off x="914400" y="228599"/>
            <a:ext cx="8001000" cy="6172200"/>
          </a:xfrm>
          <a:custGeom>
            <a:rect l="l" t="t" r="r" b="b"/>
            <a:pathLst>
              <a:path w="8001000" h="6172200">
                <a:moveTo>
                  <a:pt x="8001001" y="6172200"/>
                </a:moveTo>
                <a:lnTo>
                  <a:pt x="0" y="6172200"/>
                </a:lnTo>
                <a:lnTo>
                  <a:pt x="0" y="0"/>
                </a:lnTo>
                <a:lnTo>
                  <a:pt x="8001001" y="0"/>
                </a:lnTo>
                <a:lnTo>
                  <a:pt x="8001001" y="6172200"/>
                </a:lnTo>
                <a:close/>
              </a:path>
            </a:pathLst>
          </a:custGeom>
          <a:solidFill>
            <a:srgbClr val="FFFFFF"/>
          </a:solidFill>
        </p:spPr>
        <p:txBody>
          <a:bodyPr wrap="square" lIns="0" tIns="0" rIns="0" bIns="0" rtlCol="0"/>
          <a:lstStyle/>
          <a:p/>
        </p:txBody>
      </p:sp>
      <p:sp>
        <p:nvSpPr>
          <p:cNvPr id="19" name="bg object 19"/>
          <p:cNvSpPr/>
          <p:nvPr/>
        </p:nvSpPr>
        <p:spPr>
          <a:xfrm>
            <a:off x="876300" y="190499"/>
            <a:ext cx="8077200" cy="6248400"/>
          </a:xfrm>
          <a:custGeom>
            <a:rect l="l" t="t" r="r" b="b"/>
            <a:pathLst>
              <a:path w="8077200" h="6248400">
                <a:moveTo>
                  <a:pt x="8013700" y="63500"/>
                </a:moveTo>
                <a:lnTo>
                  <a:pt x="8001000" y="63500"/>
                </a:lnTo>
                <a:lnTo>
                  <a:pt x="8001000" y="76200"/>
                </a:lnTo>
                <a:lnTo>
                  <a:pt x="8001000" y="6172200"/>
                </a:lnTo>
                <a:lnTo>
                  <a:pt x="76200" y="6172200"/>
                </a:lnTo>
                <a:lnTo>
                  <a:pt x="76200" y="76200"/>
                </a:lnTo>
                <a:lnTo>
                  <a:pt x="8001000" y="76200"/>
                </a:lnTo>
                <a:lnTo>
                  <a:pt x="8001000" y="63500"/>
                </a:lnTo>
                <a:lnTo>
                  <a:pt x="63500" y="63500"/>
                </a:lnTo>
                <a:lnTo>
                  <a:pt x="63500" y="76200"/>
                </a:lnTo>
                <a:lnTo>
                  <a:pt x="63500" y="6172200"/>
                </a:lnTo>
                <a:lnTo>
                  <a:pt x="63500" y="6184900"/>
                </a:lnTo>
                <a:lnTo>
                  <a:pt x="8013700" y="6184900"/>
                </a:lnTo>
                <a:lnTo>
                  <a:pt x="8013700" y="6172200"/>
                </a:lnTo>
                <a:lnTo>
                  <a:pt x="8013700" y="76200"/>
                </a:lnTo>
                <a:lnTo>
                  <a:pt x="8013700" y="63500"/>
                </a:lnTo>
                <a:close/>
              </a:path>
              <a:path w="8077200" h="6248400">
                <a:moveTo>
                  <a:pt x="8051800" y="25400"/>
                </a:moveTo>
                <a:lnTo>
                  <a:pt x="8026400" y="25400"/>
                </a:lnTo>
                <a:lnTo>
                  <a:pt x="8026400" y="50800"/>
                </a:lnTo>
                <a:lnTo>
                  <a:pt x="8026400" y="6197600"/>
                </a:lnTo>
                <a:lnTo>
                  <a:pt x="50800" y="6197600"/>
                </a:lnTo>
                <a:lnTo>
                  <a:pt x="50800" y="50800"/>
                </a:lnTo>
                <a:lnTo>
                  <a:pt x="8026400" y="50800"/>
                </a:lnTo>
                <a:lnTo>
                  <a:pt x="8026400" y="25400"/>
                </a:lnTo>
                <a:lnTo>
                  <a:pt x="25400" y="25400"/>
                </a:lnTo>
                <a:lnTo>
                  <a:pt x="25400" y="50800"/>
                </a:lnTo>
                <a:lnTo>
                  <a:pt x="25400" y="6197600"/>
                </a:lnTo>
                <a:lnTo>
                  <a:pt x="25400" y="6223000"/>
                </a:lnTo>
                <a:lnTo>
                  <a:pt x="8051800" y="6223000"/>
                </a:lnTo>
                <a:lnTo>
                  <a:pt x="8051800" y="6197600"/>
                </a:lnTo>
                <a:lnTo>
                  <a:pt x="8051800" y="50800"/>
                </a:lnTo>
                <a:lnTo>
                  <a:pt x="8051800" y="25400"/>
                </a:lnTo>
                <a:close/>
              </a:path>
              <a:path w="8077200" h="6248400">
                <a:moveTo>
                  <a:pt x="8077200" y="0"/>
                </a:moveTo>
                <a:lnTo>
                  <a:pt x="8064500" y="0"/>
                </a:lnTo>
                <a:lnTo>
                  <a:pt x="8064500" y="12700"/>
                </a:lnTo>
                <a:lnTo>
                  <a:pt x="8064500" y="6235700"/>
                </a:lnTo>
                <a:lnTo>
                  <a:pt x="12700" y="6235700"/>
                </a:lnTo>
                <a:lnTo>
                  <a:pt x="12700" y="12700"/>
                </a:lnTo>
                <a:lnTo>
                  <a:pt x="8064500" y="12700"/>
                </a:lnTo>
                <a:lnTo>
                  <a:pt x="8064500" y="0"/>
                </a:lnTo>
                <a:lnTo>
                  <a:pt x="0" y="0"/>
                </a:lnTo>
                <a:lnTo>
                  <a:pt x="0" y="12700"/>
                </a:lnTo>
                <a:lnTo>
                  <a:pt x="0" y="6235700"/>
                </a:lnTo>
                <a:lnTo>
                  <a:pt x="0" y="6248400"/>
                </a:lnTo>
                <a:lnTo>
                  <a:pt x="8077200" y="6248400"/>
                </a:lnTo>
                <a:lnTo>
                  <a:pt x="8077200" y="6235700"/>
                </a:lnTo>
                <a:lnTo>
                  <a:pt x="8077200" y="12700"/>
                </a:lnTo>
                <a:lnTo>
                  <a:pt x="8077200" y="0"/>
                </a:lnTo>
                <a:close/>
              </a:path>
            </a:pathLst>
          </a:custGeom>
          <a:solidFill>
            <a:srgbClr val="969696"/>
          </a:solidFill>
        </p:spPr>
        <p:txBody>
          <a:bodyPr wrap="square" lIns="0" tIns="0" rIns="0" bIns="0" rtlCol="0"/>
          <a:lstStyle/>
          <a:p/>
        </p:txBody>
      </p:sp>
      <p:pic>
        <p:nvPicPr>
          <p:cNvPr id="20" name="bg object 20"/>
          <p:cNvPicPr/>
          <p:nvPr/>
        </p:nvPicPr>
        <p:blipFill>
          <a:blip r:embed="rId3"/>
          <a:stretch>
            <a:fillRect/>
          </a:stretch>
        </p:blipFill>
        <p:spPr>
          <a:xfrm>
            <a:off x="1158240" y="629913"/>
            <a:ext cx="284479" cy="284479"/>
          </a:xfrm>
          <a:prstGeom prst="rect">
            <a:avLst/>
          </a:prstGeom>
        </p:spPr>
      </p:pic>
      <p:sp>
        <p:nvSpPr>
          <p:cNvPr id="2" name="Holder 2"/>
          <p:cNvSpPr>
            <a:spLocks noGrp="1"/>
          </p:cNvSpPr>
          <p:nvPr>
            <p:ph type="ctrTitle"/>
          </p:nvPr>
        </p:nvSpPr>
        <p:spPr>
          <a:xfrm>
            <a:off x="1488440" y="495293"/>
            <a:ext cx="6914515" cy="1488439"/>
          </a:xfrm>
          <a:prstGeom prst="rect">
            <a:avLst/>
          </a:prstGeom>
        </p:spPr>
        <p:txBody>
          <a:bodyPr wrap="square" lIns="0" tIns="0" rIns="0" bIns="0">
            <a:spAutoFit/>
          </a:bodyPr>
          <a:lstStyle>
            <a:lvl1pPr>
              <a:defRPr sz="3600" b="0" i="0">
                <a:solidFill>
                  <a:srgbClr val="482400"/>
                </a:solidFill>
                <a:latin typeface="Comic Sans MS"/>
                <a:cs typeface="Comic Sans MS"/>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2600" b="0" i="0">
                <a:solidFill>
                  <a:schemeClr val="tx1"/>
                </a:solidFill>
                <a:latin typeface="Times New Roman"/>
                <a:cs typeface="Times New Roman"/>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defRPr sz="1400" b="0" i="0">
                <a:solidFill>
                  <a:srgbClr val="808080"/>
                </a:solidFill>
                <a:latin typeface="宋体"/>
                <a:cs typeface="宋体"/>
              </a:defRPr>
            </a:lvl1pPr>
          </a:lstStyle>
          <a:p>
            <a:pPr marL="38100">
              <a:lnSpc>
                <a:spcPts val="1585"/>
              </a:lnSpc>
            </a:pPr>
            <a:fld id="{81D60167-4931-47E6-BA6A-407CBD079E47}" type="slidenum">
              <a:rPr spc="-25"/>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0" i="0">
                <a:solidFill>
                  <a:srgbClr val="482400"/>
                </a:solidFill>
                <a:latin typeface="Comic Sans MS"/>
                <a:cs typeface="Comic Sans MS"/>
              </a:defRPr>
            </a:lvl1pPr>
          </a:lstStyle>
          <a:p/>
        </p:txBody>
      </p:sp>
      <p:sp>
        <p:nvSpPr>
          <p:cNvPr id="3" name="Holder 3"/>
          <p:cNvSpPr>
            <a:spLocks noGrp="1"/>
          </p:cNvSpPr>
          <p:nvPr>
            <p:ph type="body" idx="1"/>
          </p:nvPr>
        </p:nvSpPr>
        <p:spPr/>
        <p:txBody>
          <a:bodyPr lIns="0" tIns="0" rIns="0" bIns="0"/>
          <a:lstStyle>
            <a:lvl1pPr>
              <a:defRPr sz="2600" b="0" i="0">
                <a:solidFill>
                  <a:schemeClr val="tx1"/>
                </a:solidFill>
                <a:latin typeface="Times New Roman"/>
                <a:cs typeface="Times New Roman"/>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defRPr sz="1400" b="0" i="0">
                <a:solidFill>
                  <a:srgbClr val="808080"/>
                </a:solidFill>
                <a:latin typeface="宋体"/>
                <a:cs typeface="宋体"/>
              </a:defRPr>
            </a:lvl1pPr>
          </a:lstStyle>
          <a:p>
            <a:pPr marL="38100">
              <a:lnSpc>
                <a:spcPts val="1585"/>
              </a:lnSpc>
            </a:pPr>
            <a:fld id="{81D60167-4931-47E6-BA6A-407CBD079E47}" type="slidenum">
              <a:rPr spc="-25"/>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0" i="0">
                <a:solidFill>
                  <a:srgbClr val="482400"/>
                </a:solidFill>
                <a:latin typeface="Comic Sans MS"/>
                <a:cs typeface="Comic Sans MS"/>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defRPr sz="1400" b="0" i="0">
                <a:solidFill>
                  <a:srgbClr val="808080"/>
                </a:solidFill>
                <a:latin typeface="宋体"/>
                <a:cs typeface="宋体"/>
              </a:defRPr>
            </a:lvl1pPr>
          </a:lstStyle>
          <a:p>
            <a:pPr marL="38100">
              <a:lnSpc>
                <a:spcPts val="1585"/>
              </a:lnSpc>
            </a:pPr>
            <a:fld id="{81D60167-4931-47E6-BA6A-407CBD079E47}" type="slidenum">
              <a:rPr spc="-25"/>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0" i="0">
                <a:solidFill>
                  <a:srgbClr val="482400"/>
                </a:solidFill>
                <a:latin typeface="Comic Sans MS"/>
                <a:cs typeface="Comic Sans MS"/>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defRPr sz="1400" b="0" i="0">
                <a:solidFill>
                  <a:srgbClr val="808080"/>
                </a:solidFill>
                <a:latin typeface="宋体"/>
                <a:cs typeface="宋体"/>
              </a:defRPr>
            </a:lvl1pPr>
          </a:lstStyle>
          <a:p>
            <a:pPr marL="38100">
              <a:lnSpc>
                <a:spcPts val="1585"/>
              </a:lnSpc>
            </a:pPr>
            <a:fld id="{81D60167-4931-47E6-BA6A-407CBD079E47}" type="slidenum">
              <a:rPr spc="-25"/>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defRPr sz="1400" b="0" i="0">
                <a:solidFill>
                  <a:srgbClr val="808080"/>
                </a:solidFill>
                <a:latin typeface="宋体"/>
                <a:cs typeface="宋体"/>
              </a:defRPr>
            </a:lvl1pPr>
          </a:lstStyle>
          <a:p>
            <a:pPr marL="38100">
              <a:lnSpc>
                <a:spcPts val="1585"/>
              </a:lnSpc>
            </a:pPr>
            <a:fld id="{81D60167-4931-47E6-BA6A-407CBD079E47}" type="slidenum">
              <a:rPr spc="-25"/>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1.png" /><Relationship Id="rId7" Type="http://schemas.openxmlformats.org/officeDocument/2006/relationships/image" Target="../media/image2.jpeg"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6"/>
          <a:stretch>
            <a:fillRect/>
          </a:stretch>
        </p:blipFill>
        <p:spPr>
          <a:xfrm>
            <a:off x="0" y="0"/>
            <a:ext cx="9144000" cy="6858000"/>
          </a:xfrm>
          <a:prstGeom prst="rect">
            <a:avLst/>
          </a:prstGeom>
        </p:spPr>
      </p:pic>
      <p:pic>
        <p:nvPicPr>
          <p:cNvPr id="17" name="bg object 17"/>
          <p:cNvPicPr/>
          <p:nvPr/>
        </p:nvPicPr>
        <p:blipFill>
          <a:blip r:embed="rId7"/>
          <a:stretch>
            <a:fillRect/>
          </a:stretch>
        </p:blipFill>
        <p:spPr>
          <a:xfrm>
            <a:off x="0" y="0"/>
            <a:ext cx="685800" cy="6858000"/>
          </a:xfrm>
          <a:prstGeom prst="rect">
            <a:avLst/>
          </a:prstGeom>
        </p:spPr>
      </p:pic>
      <p:sp>
        <p:nvSpPr>
          <p:cNvPr id="18" name="bg object 18"/>
          <p:cNvSpPr/>
          <p:nvPr/>
        </p:nvSpPr>
        <p:spPr>
          <a:xfrm>
            <a:off x="914400" y="228599"/>
            <a:ext cx="8001000" cy="6172200"/>
          </a:xfrm>
          <a:custGeom>
            <a:rect l="l" t="t" r="r" b="b"/>
            <a:pathLst>
              <a:path w="8001000" h="6172200">
                <a:moveTo>
                  <a:pt x="8001001" y="6172200"/>
                </a:moveTo>
                <a:lnTo>
                  <a:pt x="0" y="6172200"/>
                </a:lnTo>
                <a:lnTo>
                  <a:pt x="0" y="0"/>
                </a:lnTo>
                <a:lnTo>
                  <a:pt x="8001001" y="0"/>
                </a:lnTo>
                <a:lnTo>
                  <a:pt x="8001001" y="6172200"/>
                </a:lnTo>
                <a:close/>
              </a:path>
            </a:pathLst>
          </a:custGeom>
          <a:solidFill>
            <a:srgbClr val="FFFFFF"/>
          </a:solidFill>
        </p:spPr>
        <p:txBody>
          <a:bodyPr wrap="square" lIns="0" tIns="0" rIns="0" bIns="0" rtlCol="0"/>
          <a:lstStyle/>
          <a:p/>
        </p:txBody>
      </p:sp>
      <p:sp>
        <p:nvSpPr>
          <p:cNvPr id="19" name="bg object 19"/>
          <p:cNvSpPr/>
          <p:nvPr/>
        </p:nvSpPr>
        <p:spPr>
          <a:xfrm>
            <a:off x="876300" y="190499"/>
            <a:ext cx="8077200" cy="6248400"/>
          </a:xfrm>
          <a:custGeom>
            <a:rect l="l" t="t" r="r" b="b"/>
            <a:pathLst>
              <a:path w="8077200" h="6248400">
                <a:moveTo>
                  <a:pt x="8013700" y="63500"/>
                </a:moveTo>
                <a:lnTo>
                  <a:pt x="8001000" y="63500"/>
                </a:lnTo>
                <a:lnTo>
                  <a:pt x="8001000" y="76200"/>
                </a:lnTo>
                <a:lnTo>
                  <a:pt x="8001000" y="6172200"/>
                </a:lnTo>
                <a:lnTo>
                  <a:pt x="76200" y="6172200"/>
                </a:lnTo>
                <a:lnTo>
                  <a:pt x="76200" y="76200"/>
                </a:lnTo>
                <a:lnTo>
                  <a:pt x="8001000" y="76200"/>
                </a:lnTo>
                <a:lnTo>
                  <a:pt x="8001000" y="63500"/>
                </a:lnTo>
                <a:lnTo>
                  <a:pt x="63500" y="63500"/>
                </a:lnTo>
                <a:lnTo>
                  <a:pt x="63500" y="76200"/>
                </a:lnTo>
                <a:lnTo>
                  <a:pt x="63500" y="6172200"/>
                </a:lnTo>
                <a:lnTo>
                  <a:pt x="63500" y="6184900"/>
                </a:lnTo>
                <a:lnTo>
                  <a:pt x="8013700" y="6184900"/>
                </a:lnTo>
                <a:lnTo>
                  <a:pt x="8013700" y="6172200"/>
                </a:lnTo>
                <a:lnTo>
                  <a:pt x="8013700" y="76200"/>
                </a:lnTo>
                <a:lnTo>
                  <a:pt x="8013700" y="63500"/>
                </a:lnTo>
                <a:close/>
              </a:path>
              <a:path w="8077200" h="6248400">
                <a:moveTo>
                  <a:pt x="8051800" y="25400"/>
                </a:moveTo>
                <a:lnTo>
                  <a:pt x="8026400" y="25400"/>
                </a:lnTo>
                <a:lnTo>
                  <a:pt x="8026400" y="50800"/>
                </a:lnTo>
                <a:lnTo>
                  <a:pt x="8026400" y="6197600"/>
                </a:lnTo>
                <a:lnTo>
                  <a:pt x="50800" y="6197600"/>
                </a:lnTo>
                <a:lnTo>
                  <a:pt x="50800" y="50800"/>
                </a:lnTo>
                <a:lnTo>
                  <a:pt x="8026400" y="50800"/>
                </a:lnTo>
                <a:lnTo>
                  <a:pt x="8026400" y="25400"/>
                </a:lnTo>
                <a:lnTo>
                  <a:pt x="25400" y="25400"/>
                </a:lnTo>
                <a:lnTo>
                  <a:pt x="25400" y="50800"/>
                </a:lnTo>
                <a:lnTo>
                  <a:pt x="25400" y="6197600"/>
                </a:lnTo>
                <a:lnTo>
                  <a:pt x="25400" y="6223000"/>
                </a:lnTo>
                <a:lnTo>
                  <a:pt x="8051800" y="6223000"/>
                </a:lnTo>
                <a:lnTo>
                  <a:pt x="8051800" y="6197600"/>
                </a:lnTo>
                <a:lnTo>
                  <a:pt x="8051800" y="50800"/>
                </a:lnTo>
                <a:lnTo>
                  <a:pt x="8051800" y="25400"/>
                </a:lnTo>
                <a:close/>
              </a:path>
              <a:path w="8077200" h="6248400">
                <a:moveTo>
                  <a:pt x="8077200" y="0"/>
                </a:moveTo>
                <a:lnTo>
                  <a:pt x="8064500" y="0"/>
                </a:lnTo>
                <a:lnTo>
                  <a:pt x="8064500" y="12700"/>
                </a:lnTo>
                <a:lnTo>
                  <a:pt x="8064500" y="6235700"/>
                </a:lnTo>
                <a:lnTo>
                  <a:pt x="12700" y="6235700"/>
                </a:lnTo>
                <a:lnTo>
                  <a:pt x="12700" y="12700"/>
                </a:lnTo>
                <a:lnTo>
                  <a:pt x="8064500" y="12700"/>
                </a:lnTo>
                <a:lnTo>
                  <a:pt x="8064500" y="0"/>
                </a:lnTo>
                <a:lnTo>
                  <a:pt x="0" y="0"/>
                </a:lnTo>
                <a:lnTo>
                  <a:pt x="0" y="12700"/>
                </a:lnTo>
                <a:lnTo>
                  <a:pt x="0" y="6235700"/>
                </a:lnTo>
                <a:lnTo>
                  <a:pt x="0" y="6248400"/>
                </a:lnTo>
                <a:lnTo>
                  <a:pt x="8077200" y="6248400"/>
                </a:lnTo>
                <a:lnTo>
                  <a:pt x="8077200" y="6235700"/>
                </a:lnTo>
                <a:lnTo>
                  <a:pt x="8077200" y="12700"/>
                </a:lnTo>
                <a:lnTo>
                  <a:pt x="8077200" y="0"/>
                </a:lnTo>
                <a:close/>
              </a:path>
            </a:pathLst>
          </a:custGeom>
          <a:solidFill>
            <a:srgbClr val="969696"/>
          </a:solidFill>
        </p:spPr>
        <p:txBody>
          <a:bodyPr wrap="square" lIns="0" tIns="0" rIns="0" bIns="0" rtlCol="0"/>
          <a:lstStyle/>
          <a:p/>
        </p:txBody>
      </p:sp>
      <p:sp>
        <p:nvSpPr>
          <p:cNvPr id="2" name="Holder 2"/>
          <p:cNvSpPr>
            <a:spLocks noGrp="1"/>
          </p:cNvSpPr>
          <p:nvPr>
            <p:ph type="title"/>
          </p:nvPr>
        </p:nvSpPr>
        <p:spPr>
          <a:xfrm>
            <a:off x="1639714" y="213510"/>
            <a:ext cx="5864570" cy="635000"/>
          </a:xfrm>
          <a:prstGeom prst="rect">
            <a:avLst/>
          </a:prstGeom>
        </p:spPr>
        <p:txBody>
          <a:bodyPr wrap="square" lIns="0" tIns="0" rIns="0" bIns="0">
            <a:spAutoFit/>
          </a:bodyPr>
          <a:lstStyle>
            <a:lvl1pPr>
              <a:defRPr sz="3600" b="0" i="0">
                <a:solidFill>
                  <a:srgbClr val="482400"/>
                </a:solidFill>
                <a:latin typeface="Comic Sans MS"/>
                <a:cs typeface="Comic Sans MS"/>
              </a:defRPr>
            </a:lvl1pPr>
          </a:lstStyle>
          <a:p/>
        </p:txBody>
      </p:sp>
      <p:sp>
        <p:nvSpPr>
          <p:cNvPr id="3" name="Holder 3"/>
          <p:cNvSpPr>
            <a:spLocks noGrp="1"/>
          </p:cNvSpPr>
          <p:nvPr>
            <p:ph type="body" idx="1"/>
          </p:nvPr>
        </p:nvSpPr>
        <p:spPr>
          <a:xfrm>
            <a:off x="1393190" y="1379500"/>
            <a:ext cx="7265034" cy="4542790"/>
          </a:xfrm>
          <a:prstGeom prst="rect">
            <a:avLst/>
          </a:prstGeom>
        </p:spPr>
        <p:txBody>
          <a:bodyPr wrap="square" lIns="0" tIns="0" rIns="0" bIns="0">
            <a:spAutoFit/>
          </a:bodyPr>
          <a:lstStyle>
            <a:lvl1pPr>
              <a:defRPr sz="2600" b="0" i="0">
                <a:solidFill>
                  <a:schemeClr val="tx1"/>
                </a:solidFill>
                <a:latin typeface="Times New Roman"/>
                <a:cs typeface="Times New Roman"/>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8608059" y="6540579"/>
            <a:ext cx="266700" cy="203200"/>
          </a:xfrm>
          <a:prstGeom prst="rect">
            <a:avLst/>
          </a:prstGeom>
        </p:spPr>
        <p:txBody>
          <a:bodyPr wrap="square" lIns="0" tIns="0" rIns="0" bIns="0">
            <a:spAutoFit/>
          </a:bodyPr>
          <a:lstStyle>
            <a:defPPr>
              <a:defRPr kern="0"/>
            </a:defPPr>
            <a:lvl1pPr>
              <a:defRPr sz="1400" b="0" i="0">
                <a:solidFill>
                  <a:srgbClr val="808080"/>
                </a:solidFill>
                <a:latin typeface="宋体"/>
                <a:cs typeface="宋体"/>
              </a:defRPr>
            </a:lvl1pPr>
          </a:lstStyle>
          <a:p>
            <a:pPr marL="38100">
              <a:lnSpc>
                <a:spcPts val="1585"/>
              </a:lnSpc>
            </a:pPr>
            <a:fld id="{81D60167-4931-47E6-BA6A-407CBD079E47}" type="slidenum">
              <a:rPr spc="-25"/>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image" Target="../media/image2.jpeg" /><Relationship Id="rId4" Type="http://schemas.openxmlformats.org/officeDocument/2006/relationships/image" Target="../media/image4.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38077062011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858000"/>
            </a:xfrm>
            <a:prstGeom prst="rect">
              <a:avLst/>
            </a:prstGeom>
          </p:spPr>
        </p:pic>
        <p:pic>
          <p:nvPicPr>
            <p:cNvPr id="4" name="object 4"/>
            <p:cNvPicPr/>
            <p:nvPr/>
          </p:nvPicPr>
          <p:blipFill>
            <a:blip r:embed="rId3"/>
            <a:stretch>
              <a:fillRect/>
            </a:stretch>
          </p:blipFill>
          <p:spPr>
            <a:xfrm>
              <a:off x="0" y="0"/>
              <a:ext cx="685800" cy="6858000"/>
            </a:xfrm>
            <a:prstGeom prst="rect">
              <a:avLst/>
            </a:prstGeom>
          </p:spPr>
        </p:pic>
      </p:grpSp>
      <p:pic>
        <p:nvPicPr>
          <p:cNvPr id="5" name="object 5"/>
          <p:cNvPicPr/>
          <p:nvPr/>
        </p:nvPicPr>
        <p:blipFill>
          <a:blip r:embed="rId4"/>
          <a:stretch>
            <a:fillRect/>
          </a:stretch>
        </p:blipFill>
        <p:spPr>
          <a:xfrm>
            <a:off x="3505200" y="5715000"/>
            <a:ext cx="2857500" cy="95250"/>
          </a:xfrm>
          <a:prstGeom prst="rect">
            <a:avLst/>
          </a:prstGeom>
        </p:spPr>
      </p:pic>
      <p:grpSp>
        <p:nvGrpSpPr>
          <p:cNvPr id="6" name="object 6"/>
          <p:cNvGrpSpPr/>
          <p:nvPr/>
        </p:nvGrpSpPr>
        <p:grpSpPr>
          <a:xfrm>
            <a:off x="717550" y="582930"/>
            <a:ext cx="7848600" cy="1219200"/>
            <a:chOff x="717550" y="582930"/>
            <a:chExt cx="7848600" cy="1219200"/>
          </a:xfrm>
        </p:grpSpPr>
        <p:sp>
          <p:nvSpPr>
            <p:cNvPr id="7" name="object 7"/>
            <p:cNvSpPr/>
            <p:nvPr/>
          </p:nvSpPr>
          <p:spPr>
            <a:xfrm>
              <a:off x="755650" y="620713"/>
              <a:ext cx="7772400" cy="1143000"/>
            </a:xfrm>
            <a:custGeom>
              <a:rect l="l" t="t" r="r" b="b"/>
              <a:pathLst>
                <a:path w="7772400" h="1143000">
                  <a:moveTo>
                    <a:pt x="7772400" y="1143000"/>
                  </a:moveTo>
                  <a:lnTo>
                    <a:pt x="0" y="1143000"/>
                  </a:lnTo>
                  <a:lnTo>
                    <a:pt x="0" y="0"/>
                  </a:lnTo>
                  <a:lnTo>
                    <a:pt x="7772400" y="0"/>
                  </a:lnTo>
                  <a:lnTo>
                    <a:pt x="7772400" y="1143000"/>
                  </a:lnTo>
                  <a:close/>
                </a:path>
              </a:pathLst>
            </a:custGeom>
            <a:solidFill>
              <a:srgbClr val="DFD6C3"/>
            </a:solidFill>
          </p:spPr>
          <p:txBody>
            <a:bodyPr wrap="square" lIns="0" tIns="0" rIns="0" bIns="0" rtlCol="0"/>
            <a:lstStyle/>
            <a:p/>
          </p:txBody>
        </p:sp>
        <p:sp>
          <p:nvSpPr>
            <p:cNvPr id="8" name="object 8"/>
            <p:cNvSpPr/>
            <p:nvPr/>
          </p:nvSpPr>
          <p:spPr>
            <a:xfrm>
              <a:off x="717550" y="582929"/>
              <a:ext cx="7848600" cy="1219200"/>
            </a:xfrm>
            <a:custGeom>
              <a:rect l="l" t="t" r="r" b="b"/>
              <a:pathLst>
                <a:path w="7848600" h="1219200">
                  <a:moveTo>
                    <a:pt x="7785100" y="63500"/>
                  </a:moveTo>
                  <a:lnTo>
                    <a:pt x="63487" y="63500"/>
                  </a:lnTo>
                  <a:lnTo>
                    <a:pt x="63487" y="76200"/>
                  </a:lnTo>
                  <a:lnTo>
                    <a:pt x="63487" y="1143000"/>
                  </a:lnTo>
                  <a:lnTo>
                    <a:pt x="63487" y="1155700"/>
                  </a:lnTo>
                  <a:lnTo>
                    <a:pt x="7785100" y="1155700"/>
                  </a:lnTo>
                  <a:lnTo>
                    <a:pt x="7785100" y="1143000"/>
                  </a:lnTo>
                  <a:lnTo>
                    <a:pt x="76187" y="1143000"/>
                  </a:lnTo>
                  <a:lnTo>
                    <a:pt x="76187" y="76200"/>
                  </a:lnTo>
                  <a:lnTo>
                    <a:pt x="7772400" y="76200"/>
                  </a:lnTo>
                  <a:lnTo>
                    <a:pt x="7772400" y="1142695"/>
                  </a:lnTo>
                  <a:lnTo>
                    <a:pt x="7785100" y="1142695"/>
                  </a:lnTo>
                  <a:lnTo>
                    <a:pt x="7785100" y="76200"/>
                  </a:lnTo>
                  <a:lnTo>
                    <a:pt x="7785100" y="75895"/>
                  </a:lnTo>
                  <a:lnTo>
                    <a:pt x="7785100" y="63500"/>
                  </a:lnTo>
                  <a:close/>
                </a:path>
                <a:path w="7848600" h="1219200">
                  <a:moveTo>
                    <a:pt x="7823200" y="25400"/>
                  </a:moveTo>
                  <a:lnTo>
                    <a:pt x="25400" y="25400"/>
                  </a:lnTo>
                  <a:lnTo>
                    <a:pt x="25400" y="50800"/>
                  </a:lnTo>
                  <a:lnTo>
                    <a:pt x="25400" y="1168400"/>
                  </a:lnTo>
                  <a:lnTo>
                    <a:pt x="25400" y="1193800"/>
                  </a:lnTo>
                  <a:lnTo>
                    <a:pt x="7823200" y="1193800"/>
                  </a:lnTo>
                  <a:lnTo>
                    <a:pt x="7823200" y="1168400"/>
                  </a:lnTo>
                  <a:lnTo>
                    <a:pt x="50787" y="1168400"/>
                  </a:lnTo>
                  <a:lnTo>
                    <a:pt x="50787" y="50800"/>
                  </a:lnTo>
                  <a:lnTo>
                    <a:pt x="7797800" y="50800"/>
                  </a:lnTo>
                  <a:lnTo>
                    <a:pt x="7797800" y="1168095"/>
                  </a:lnTo>
                  <a:lnTo>
                    <a:pt x="7823200" y="1168095"/>
                  </a:lnTo>
                  <a:lnTo>
                    <a:pt x="7823200" y="50800"/>
                  </a:lnTo>
                  <a:lnTo>
                    <a:pt x="7823200" y="50495"/>
                  </a:lnTo>
                  <a:lnTo>
                    <a:pt x="7823200" y="25400"/>
                  </a:lnTo>
                  <a:close/>
                </a:path>
                <a:path w="7848600" h="1219200">
                  <a:moveTo>
                    <a:pt x="7848600" y="0"/>
                  </a:moveTo>
                  <a:lnTo>
                    <a:pt x="0" y="0"/>
                  </a:lnTo>
                  <a:lnTo>
                    <a:pt x="0" y="12700"/>
                  </a:lnTo>
                  <a:lnTo>
                    <a:pt x="0" y="1206500"/>
                  </a:lnTo>
                  <a:lnTo>
                    <a:pt x="0" y="1219200"/>
                  </a:lnTo>
                  <a:lnTo>
                    <a:pt x="7848600" y="1219200"/>
                  </a:lnTo>
                  <a:lnTo>
                    <a:pt x="7848600" y="1206500"/>
                  </a:lnTo>
                  <a:lnTo>
                    <a:pt x="12700" y="1206500"/>
                  </a:lnTo>
                  <a:lnTo>
                    <a:pt x="12700" y="12700"/>
                  </a:lnTo>
                  <a:lnTo>
                    <a:pt x="7835900" y="12700"/>
                  </a:lnTo>
                  <a:lnTo>
                    <a:pt x="7835900" y="1206195"/>
                  </a:lnTo>
                  <a:lnTo>
                    <a:pt x="7848600" y="1206195"/>
                  </a:lnTo>
                  <a:lnTo>
                    <a:pt x="7848600" y="12700"/>
                  </a:lnTo>
                  <a:lnTo>
                    <a:pt x="7848600" y="12395"/>
                  </a:lnTo>
                  <a:lnTo>
                    <a:pt x="7848600" y="0"/>
                  </a:lnTo>
                  <a:close/>
                </a:path>
              </a:pathLst>
            </a:custGeom>
            <a:solidFill>
              <a:srgbClr val="969696"/>
            </a:solidFill>
          </p:spPr>
          <p:txBody>
            <a:bodyPr wrap="square" lIns="0" tIns="0" rIns="0" bIns="0" rtlCol="0"/>
            <a:lstStyle/>
            <a:p/>
          </p:txBody>
        </p:sp>
      </p:grpSp>
      <p:sp>
        <p:nvSpPr>
          <p:cNvPr id="9" name="object 9"/>
          <p:cNvSpPr txBox="1"/>
          <p:nvPr/>
        </p:nvSpPr>
        <p:spPr>
          <a:xfrm>
            <a:off x="768349" y="789464"/>
            <a:ext cx="7747000" cy="848360"/>
          </a:xfrm>
          <a:prstGeom prst="rect">
            <a:avLst/>
          </a:prstGeom>
        </p:spPr>
        <p:txBody>
          <a:bodyPr vert="horz" wrap="square" lIns="0" tIns="12700" rIns="0" bIns="0" rtlCol="0">
            <a:spAutoFit/>
          </a:bodyPr>
          <a:lstStyle/>
          <a:p>
            <a:pPr algn="ctr">
              <a:lnSpc>
                <a:spcPct val="100000"/>
              </a:lnSpc>
              <a:spcBef>
                <a:spcPts val="100"/>
              </a:spcBef>
            </a:pPr>
            <a:r>
              <a:rPr sz="5400" spc="-20">
                <a:latin typeface="宋体"/>
                <a:cs typeface="宋体"/>
              </a:rPr>
              <a:t>第七章</a:t>
            </a:r>
            <a:endParaRPr sz="5400">
              <a:latin typeface="宋体"/>
              <a:cs typeface="宋体"/>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1</a:t>
            </a:fld>
          </a:p>
        </p:txBody>
      </p:sp>
      <p:sp>
        <p:nvSpPr>
          <p:cNvPr id="10" name="object 10"/>
          <p:cNvSpPr txBox="1">
            <a:spLocks noGrp="1"/>
          </p:cNvSpPr>
          <p:nvPr>
            <p:ph type="title"/>
          </p:nvPr>
        </p:nvSpPr>
        <p:spPr>
          <a:xfrm>
            <a:off x="1924050" y="2904808"/>
            <a:ext cx="5511800" cy="756920"/>
          </a:xfrm>
          <a:prstGeom prst="rect">
            <a:avLst/>
          </a:prstGeom>
        </p:spPr>
        <p:txBody>
          <a:bodyPr vert="horz" wrap="square" lIns="0" tIns="12700" rIns="0" bIns="0" rtlCol="0">
            <a:spAutoFit/>
          </a:bodyPr>
          <a:lstStyle/>
          <a:p>
            <a:pPr marL="12700">
              <a:lnSpc>
                <a:spcPct val="100000"/>
              </a:lnSpc>
              <a:spcBef>
                <a:spcPts val="100"/>
              </a:spcBef>
            </a:pPr>
            <a:r>
              <a:rPr sz="4800" spc="-10">
                <a:solidFill>
                  <a:srgbClr val="000000"/>
                </a:solidFill>
                <a:latin typeface="宋体"/>
                <a:cs typeface="宋体"/>
              </a:rPr>
              <a:t>企业宣传资料的翻译</a:t>
            </a:r>
            <a:endParaRPr sz="4800">
              <a:latin typeface="宋体"/>
              <a:cs typeface="宋体"/>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766887" y="2753995"/>
            <a:ext cx="6324600" cy="513080"/>
          </a:xfrm>
          <a:prstGeom prst="rect">
            <a:avLst/>
          </a:prstGeom>
        </p:spPr>
        <p:txBody>
          <a:bodyPr vert="horz" wrap="square" lIns="0" tIns="12700" rIns="0" bIns="0" rtlCol="0">
            <a:spAutoFit/>
          </a:bodyPr>
          <a:lstStyle/>
          <a:p>
            <a:pPr marL="12700">
              <a:lnSpc>
                <a:spcPct val="100000"/>
              </a:lnSpc>
              <a:spcBef>
                <a:spcPts val="100"/>
              </a:spcBef>
              <a:tabLst>
                <a:tab pos="1434465"/>
              </a:tabLst>
            </a:pPr>
            <a:r>
              <a:rPr sz="3200" b="1">
                <a:latin typeface="Microsoft JhengHei"/>
                <a:cs typeface="Microsoft JhengHei"/>
              </a:rPr>
              <a:t>第一</a:t>
            </a:r>
            <a:r>
              <a:rPr sz="3200" b="1" spc="-50">
                <a:latin typeface="Microsoft JhengHei"/>
                <a:cs typeface="Microsoft JhengHei"/>
              </a:rPr>
              <a:t>节</a:t>
            </a:r>
            <a:r>
              <a:rPr sz="3200" b="1">
                <a:latin typeface="Microsoft JhengHei"/>
                <a:cs typeface="Microsoft JhengHei"/>
              </a:rPr>
              <a:t>	企业宣传资料的性质和功</a:t>
            </a:r>
            <a:r>
              <a:rPr sz="3200" b="1" spc="-50">
                <a:latin typeface="Microsoft JhengHei"/>
                <a:cs typeface="Microsoft JhengHei"/>
              </a:rPr>
              <a:t>能</a:t>
            </a:r>
            <a:endParaRPr sz="3200">
              <a:latin typeface="Microsoft JhengHei"/>
              <a:cs typeface="Microsoft JhengHei"/>
            </a:endParaRPr>
          </a:p>
        </p:txBody>
      </p:sp>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2</a:t>
            </a:fld>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876300" y="190500"/>
            <a:ext cx="8077200" cy="6248400"/>
            <a:chOff x="876300" y="190500"/>
            <a:chExt cx="8077200" cy="6248400"/>
          </a:xfrm>
        </p:grpSpPr>
        <p:pic>
          <p:nvPicPr>
            <p:cNvPr id="3" name="object 3"/>
            <p:cNvPicPr/>
            <p:nvPr/>
          </p:nvPicPr>
          <p:blipFill>
            <a:blip r:embed="rId2"/>
            <a:stretch>
              <a:fillRect/>
            </a:stretch>
          </p:blipFill>
          <p:spPr>
            <a:xfrm>
              <a:off x="1158240" y="793750"/>
              <a:ext cx="248920" cy="248920"/>
            </a:xfrm>
            <a:prstGeom prst="rect">
              <a:avLst/>
            </a:prstGeom>
          </p:spPr>
        </p:pic>
        <p:pic>
          <p:nvPicPr>
            <p:cNvPr id="4" name="object 4"/>
            <p:cNvPicPr/>
            <p:nvPr/>
          </p:nvPicPr>
          <p:blipFill>
            <a:blip r:embed="rId2"/>
            <a:stretch>
              <a:fillRect/>
            </a:stretch>
          </p:blipFill>
          <p:spPr>
            <a:xfrm>
              <a:off x="1158240" y="3866134"/>
              <a:ext cx="248920" cy="248920"/>
            </a:xfrm>
            <a:prstGeom prst="rect">
              <a:avLst/>
            </a:prstGeom>
          </p:spPr>
        </p:pic>
      </p:grpSp>
      <p:sp>
        <p:nvSpPr>
          <p:cNvPr id="5" name="object 5"/>
          <p:cNvSpPr txBox="1"/>
          <p:nvPr/>
        </p:nvSpPr>
        <p:spPr>
          <a:xfrm>
            <a:off x="1488440" y="674370"/>
            <a:ext cx="7137400" cy="5231765"/>
          </a:xfrm>
          <a:prstGeom prst="rect">
            <a:avLst/>
          </a:prstGeom>
        </p:spPr>
        <p:txBody>
          <a:bodyPr vert="horz" wrap="square" lIns="0" tIns="12700" rIns="0" bIns="0" rtlCol="0">
            <a:spAutoFit/>
          </a:bodyPr>
          <a:lstStyle/>
          <a:p>
            <a:pPr marL="12700" marR="5080" algn="just">
              <a:lnSpc>
                <a:spcPct val="100000"/>
              </a:lnSpc>
              <a:spcBef>
                <a:spcPts val="100"/>
              </a:spcBef>
            </a:pPr>
            <a:r>
              <a:rPr sz="2800" spc="-5">
                <a:latin typeface="宋体"/>
                <a:cs typeface="宋体"/>
              </a:rPr>
              <a:t>企业宣传资料已经成为企业宣传和对外展示的非常重要的工具之一。一方面涵盖了企业的精神，核心理念等内容，一方面也要把企业的实质性内容如生产能力，经营特色以及产品信息等包括进去。所以，企业宣传资料实质上是对企业理念的提炼和实力的展现，而非简单的图</a:t>
            </a:r>
            <a:r>
              <a:rPr sz="2800" spc="-10">
                <a:latin typeface="宋体"/>
                <a:cs typeface="宋体"/>
              </a:rPr>
              <a:t>片和文字的叠加。</a:t>
            </a:r>
            <a:endParaRPr sz="2800">
              <a:latin typeface="宋体"/>
              <a:cs typeface="宋体"/>
            </a:endParaRPr>
          </a:p>
          <a:p>
            <a:pPr marL="12700" marR="5080" algn="just">
              <a:lnSpc>
                <a:spcPct val="100000"/>
              </a:lnSpc>
              <a:spcBef>
                <a:spcPts val="670"/>
              </a:spcBef>
            </a:pPr>
            <a:r>
              <a:rPr sz="2800" spc="-5">
                <a:latin typeface="宋体"/>
                <a:cs typeface="宋体"/>
              </a:rPr>
              <a:t>企业宣传资料通常包括以下内容：成立时间，经营性质和目的，历史沿革总部与分支机构，主要经营项目，主打产品或服务专长，产品特色，实力证明资料，客户群体，研发状况，从业人员和厂房占地面积，联系方式等</a:t>
            </a:r>
            <a:endParaRPr sz="2800">
              <a:latin typeface="宋体"/>
              <a:cs typeface="宋体"/>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3</a:t>
            </a:fld>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121728" y="449103"/>
            <a:ext cx="4699000" cy="513080"/>
          </a:xfrm>
          <a:prstGeom prst="rect">
            <a:avLst/>
          </a:prstGeom>
        </p:spPr>
        <p:txBody>
          <a:bodyPr vert="horz" wrap="square" lIns="0" tIns="12700" rIns="0" bIns="0" rtlCol="0">
            <a:spAutoFit/>
          </a:bodyPr>
          <a:lstStyle/>
          <a:p>
            <a:pPr marL="12700">
              <a:lnSpc>
                <a:spcPct val="100000"/>
              </a:lnSpc>
              <a:spcBef>
                <a:spcPts val="100"/>
              </a:spcBef>
            </a:pPr>
            <a:r>
              <a:rPr sz="3200" b="1" spc="390">
                <a:latin typeface="Microsoft JhengHei"/>
                <a:cs typeface="Microsoft JhengHei"/>
              </a:rPr>
              <a:t>一.</a:t>
            </a:r>
            <a:r>
              <a:rPr sz="3200" b="1" spc="-5">
                <a:latin typeface="Microsoft JhengHei"/>
                <a:cs typeface="Microsoft JhengHei"/>
              </a:rPr>
              <a:t>成立时间和综观性概括</a:t>
            </a:r>
            <a:endParaRPr sz="3200">
              <a:latin typeface="Microsoft JhengHei"/>
              <a:cs typeface="Microsoft JhengHei"/>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4</a:t>
            </a:fld>
          </a:p>
        </p:txBody>
      </p:sp>
      <p:sp>
        <p:nvSpPr>
          <p:cNvPr id="3" name="object 3"/>
          <p:cNvSpPr txBox="1"/>
          <p:nvPr/>
        </p:nvSpPr>
        <p:spPr>
          <a:xfrm>
            <a:off x="1355090" y="1410203"/>
            <a:ext cx="7319645" cy="3790950"/>
          </a:xfrm>
          <a:prstGeom prst="rect">
            <a:avLst/>
          </a:prstGeom>
        </p:spPr>
        <p:txBody>
          <a:bodyPr vert="horz" wrap="square" lIns="0" tIns="101600" rIns="0" bIns="0" rtlCol="0">
            <a:spAutoFit/>
          </a:bodyPr>
          <a:lstStyle/>
          <a:p>
            <a:pPr marR="180340" algn="ctr">
              <a:lnSpc>
                <a:spcPct val="100000"/>
              </a:lnSpc>
              <a:spcBef>
                <a:spcPts val="800"/>
              </a:spcBef>
            </a:pPr>
            <a:r>
              <a:rPr sz="2800">
                <a:solidFill>
                  <a:srgbClr val="0033CC"/>
                </a:solidFill>
                <a:latin typeface="Comic Sans MS"/>
                <a:cs typeface="Comic Sans MS"/>
              </a:rPr>
              <a:t>Short</a:t>
            </a:r>
            <a:r>
              <a:rPr sz="2800" spc="-30">
                <a:solidFill>
                  <a:srgbClr val="0033CC"/>
                </a:solidFill>
                <a:latin typeface="Comic Sans MS"/>
                <a:cs typeface="Comic Sans MS"/>
              </a:rPr>
              <a:t> </a:t>
            </a:r>
            <a:r>
              <a:rPr sz="2800">
                <a:solidFill>
                  <a:srgbClr val="0033CC"/>
                </a:solidFill>
                <a:latin typeface="Comic Sans MS"/>
                <a:cs typeface="Comic Sans MS"/>
              </a:rPr>
              <a:t>Passage</a:t>
            </a:r>
            <a:r>
              <a:rPr sz="2800" spc="-30">
                <a:solidFill>
                  <a:srgbClr val="0033CC"/>
                </a:solidFill>
                <a:latin typeface="Comic Sans MS"/>
                <a:cs typeface="Comic Sans MS"/>
              </a:rPr>
              <a:t> </a:t>
            </a:r>
            <a:r>
              <a:rPr sz="2800" spc="-50">
                <a:solidFill>
                  <a:srgbClr val="0033CC"/>
                </a:solidFill>
                <a:latin typeface="Comic Sans MS"/>
                <a:cs typeface="Comic Sans MS"/>
              </a:rPr>
              <a:t>1</a:t>
            </a:r>
            <a:endParaRPr sz="2800">
              <a:latin typeface="Comic Sans MS"/>
              <a:cs typeface="Comic Sans MS"/>
            </a:endParaRPr>
          </a:p>
          <a:p>
            <a:pPr marL="50165" marR="5080" indent="-38100">
              <a:lnSpc>
                <a:spcPct val="100000"/>
              </a:lnSpc>
              <a:spcBef>
                <a:spcPts val="800"/>
              </a:spcBef>
            </a:pPr>
            <a:r>
              <a:rPr sz="3200">
                <a:latin typeface="Times New Roman"/>
                <a:cs typeface="Times New Roman"/>
              </a:rPr>
              <a:t>Founded</a:t>
            </a:r>
            <a:r>
              <a:rPr sz="3200" spc="-25">
                <a:latin typeface="Times New Roman"/>
                <a:cs typeface="Times New Roman"/>
              </a:rPr>
              <a:t> </a:t>
            </a:r>
            <a:r>
              <a:rPr sz="3200">
                <a:latin typeface="Times New Roman"/>
                <a:cs typeface="Times New Roman"/>
              </a:rPr>
              <a:t>in</a:t>
            </a:r>
            <a:r>
              <a:rPr sz="3200" spc="-15">
                <a:latin typeface="Times New Roman"/>
                <a:cs typeface="Times New Roman"/>
              </a:rPr>
              <a:t> </a:t>
            </a:r>
            <a:r>
              <a:rPr sz="3200">
                <a:latin typeface="Times New Roman"/>
                <a:cs typeface="Times New Roman"/>
              </a:rPr>
              <a:t>1837,</a:t>
            </a:r>
            <a:r>
              <a:rPr sz="3200" spc="-5">
                <a:latin typeface="Times New Roman"/>
                <a:cs typeface="Times New Roman"/>
              </a:rPr>
              <a:t> </a:t>
            </a:r>
            <a:r>
              <a:rPr sz="3200" b="1" i="1">
                <a:latin typeface="Times New Roman"/>
                <a:cs typeface="Times New Roman"/>
              </a:rPr>
              <a:t>Procter</a:t>
            </a:r>
            <a:r>
              <a:rPr sz="3200" b="1" i="1" spc="-20">
                <a:latin typeface="Times New Roman"/>
                <a:cs typeface="Times New Roman"/>
              </a:rPr>
              <a:t> </a:t>
            </a:r>
            <a:r>
              <a:rPr sz="3200" b="1" i="1">
                <a:latin typeface="Times New Roman"/>
                <a:cs typeface="Times New Roman"/>
              </a:rPr>
              <a:t>&amp;</a:t>
            </a:r>
            <a:r>
              <a:rPr sz="3200" b="1" i="1" spc="-15">
                <a:latin typeface="Times New Roman"/>
                <a:cs typeface="Times New Roman"/>
              </a:rPr>
              <a:t> </a:t>
            </a:r>
            <a:r>
              <a:rPr sz="3200" b="1" i="1">
                <a:latin typeface="Times New Roman"/>
                <a:cs typeface="Times New Roman"/>
              </a:rPr>
              <a:t>Gamble</a:t>
            </a:r>
            <a:r>
              <a:rPr sz="3200" b="1" i="1" spc="5">
                <a:latin typeface="Times New Roman"/>
                <a:cs typeface="Times New Roman"/>
              </a:rPr>
              <a:t> </a:t>
            </a:r>
            <a:r>
              <a:rPr sz="3200">
                <a:latin typeface="Times New Roman"/>
                <a:cs typeface="Times New Roman"/>
              </a:rPr>
              <a:t>is</a:t>
            </a:r>
            <a:r>
              <a:rPr sz="3200" spc="-15">
                <a:latin typeface="Times New Roman"/>
                <a:cs typeface="Times New Roman"/>
              </a:rPr>
              <a:t> </a:t>
            </a:r>
            <a:r>
              <a:rPr sz="3200" spc="-25">
                <a:latin typeface="Times New Roman"/>
                <a:cs typeface="Times New Roman"/>
              </a:rPr>
              <a:t>one </a:t>
            </a:r>
            <a:r>
              <a:rPr sz="3200">
                <a:latin typeface="Times New Roman"/>
                <a:cs typeface="Times New Roman"/>
              </a:rPr>
              <a:t>of</a:t>
            </a:r>
            <a:r>
              <a:rPr sz="3200" spc="-20">
                <a:latin typeface="Times New Roman"/>
                <a:cs typeface="Times New Roman"/>
              </a:rPr>
              <a:t> </a:t>
            </a:r>
            <a:r>
              <a:rPr sz="3200">
                <a:latin typeface="Times New Roman"/>
                <a:cs typeface="Times New Roman"/>
              </a:rPr>
              <a:t>the</a:t>
            </a:r>
            <a:r>
              <a:rPr sz="3200" spc="-15">
                <a:latin typeface="Times New Roman"/>
                <a:cs typeface="Times New Roman"/>
              </a:rPr>
              <a:t> </a:t>
            </a:r>
            <a:r>
              <a:rPr sz="3200">
                <a:latin typeface="Times New Roman"/>
                <a:cs typeface="Times New Roman"/>
              </a:rPr>
              <a:t>largest </a:t>
            </a:r>
            <a:r>
              <a:rPr sz="3200" b="1" i="1">
                <a:latin typeface="Times New Roman"/>
                <a:cs typeface="Times New Roman"/>
              </a:rPr>
              <a:t>consumer</a:t>
            </a:r>
            <a:r>
              <a:rPr sz="3200" b="1" i="1" spc="-15">
                <a:latin typeface="Times New Roman"/>
                <a:cs typeface="Times New Roman"/>
              </a:rPr>
              <a:t> </a:t>
            </a:r>
            <a:r>
              <a:rPr sz="3200" b="1" i="1">
                <a:latin typeface="Times New Roman"/>
                <a:cs typeface="Times New Roman"/>
              </a:rPr>
              <a:t>products </a:t>
            </a:r>
            <a:r>
              <a:rPr sz="3200" spc="-10">
                <a:latin typeface="Times New Roman"/>
                <a:cs typeface="Times New Roman"/>
              </a:rPr>
              <a:t>companies </a:t>
            </a:r>
            <a:r>
              <a:rPr sz="3200">
                <a:latin typeface="Times New Roman"/>
                <a:cs typeface="Times New Roman"/>
              </a:rPr>
              <a:t>in</a:t>
            </a:r>
            <a:r>
              <a:rPr sz="3200" spc="-5">
                <a:latin typeface="Times New Roman"/>
                <a:cs typeface="Times New Roman"/>
              </a:rPr>
              <a:t> </a:t>
            </a:r>
            <a:r>
              <a:rPr sz="3200">
                <a:latin typeface="Times New Roman"/>
                <a:cs typeface="Times New Roman"/>
              </a:rPr>
              <a:t>the</a:t>
            </a:r>
            <a:r>
              <a:rPr sz="3200" spc="-10">
                <a:latin typeface="Times New Roman"/>
                <a:cs typeface="Times New Roman"/>
              </a:rPr>
              <a:t> world.</a:t>
            </a:r>
            <a:endParaRPr sz="3200">
              <a:latin typeface="Times New Roman"/>
              <a:cs typeface="Times New Roman"/>
            </a:endParaRPr>
          </a:p>
          <a:p>
            <a:pPr>
              <a:lnSpc>
                <a:spcPct val="100000"/>
              </a:lnSpc>
              <a:spcBef>
                <a:spcPts val="45"/>
              </a:spcBef>
            </a:pPr>
            <a:endParaRPr sz="4450">
              <a:latin typeface="Times New Roman"/>
              <a:cs typeface="Times New Roman"/>
            </a:endParaRPr>
          </a:p>
          <a:p>
            <a:pPr marL="50165" marR="288925" indent="63500">
              <a:lnSpc>
                <a:spcPct val="105500"/>
              </a:lnSpc>
              <a:spcBef>
                <a:spcPts val="5"/>
              </a:spcBef>
            </a:pPr>
            <a:r>
              <a:rPr sz="3200">
                <a:latin typeface="宋体"/>
                <a:cs typeface="宋体"/>
              </a:rPr>
              <a:t>宝洁公司始创于</a:t>
            </a:r>
            <a:r>
              <a:rPr sz="3200">
                <a:latin typeface="Times New Roman"/>
                <a:cs typeface="Times New Roman"/>
              </a:rPr>
              <a:t>1837</a:t>
            </a:r>
            <a:r>
              <a:rPr sz="3200" spc="-10">
                <a:latin typeface="宋体"/>
                <a:cs typeface="宋体"/>
              </a:rPr>
              <a:t>年，是世界上最大</a:t>
            </a:r>
            <a:r>
              <a:rPr sz="3200" spc="-5">
                <a:latin typeface="宋体"/>
                <a:cs typeface="宋体"/>
              </a:rPr>
              <a:t>的日用消费品公司之一</a:t>
            </a:r>
            <a:endParaRPr sz="3200">
              <a:latin typeface="宋体"/>
              <a:cs typeface="宋体"/>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45168" rIns="0" bIns="0" rtlCol="0">
            <a:spAutoFit/>
          </a:bodyPr>
          <a:lstStyle/>
          <a:p>
            <a:pPr marL="1612900">
              <a:lnSpc>
                <a:spcPct val="100000"/>
              </a:lnSpc>
              <a:spcBef>
                <a:spcPts val="100"/>
              </a:spcBef>
            </a:pPr>
            <a:r>
              <a:rPr sz="3200">
                <a:solidFill>
                  <a:srgbClr val="0033CC"/>
                </a:solidFill>
              </a:rPr>
              <a:t>Short</a:t>
            </a:r>
            <a:r>
              <a:rPr sz="3200" spc="-35">
                <a:solidFill>
                  <a:srgbClr val="0033CC"/>
                </a:solidFill>
              </a:rPr>
              <a:t> </a:t>
            </a:r>
            <a:r>
              <a:rPr sz="3200">
                <a:solidFill>
                  <a:srgbClr val="0033CC"/>
                </a:solidFill>
              </a:rPr>
              <a:t>Passage</a:t>
            </a:r>
            <a:r>
              <a:rPr sz="3200" spc="-30">
                <a:solidFill>
                  <a:srgbClr val="0033CC"/>
                </a:solidFill>
              </a:rPr>
              <a:t> </a:t>
            </a:r>
            <a:r>
              <a:rPr sz="3200" spc="-50">
                <a:solidFill>
                  <a:srgbClr val="0033CC"/>
                </a:solidFill>
              </a:rPr>
              <a:t>2</a:t>
            </a:r>
            <a:endParaRPr sz="3200"/>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5</a:t>
            </a:fld>
          </a:p>
        </p:txBody>
      </p:sp>
      <p:sp>
        <p:nvSpPr>
          <p:cNvPr id="3" name="object 3"/>
          <p:cNvSpPr txBox="1"/>
          <p:nvPr/>
        </p:nvSpPr>
        <p:spPr>
          <a:xfrm>
            <a:off x="1139825" y="1084255"/>
            <a:ext cx="7486015" cy="4972685"/>
          </a:xfrm>
          <a:prstGeom prst="rect">
            <a:avLst/>
          </a:prstGeom>
        </p:spPr>
        <p:txBody>
          <a:bodyPr vert="horz" wrap="square" lIns="0" tIns="12700" rIns="0" bIns="0" rtlCol="0">
            <a:spAutoFit/>
          </a:bodyPr>
          <a:lstStyle/>
          <a:p>
            <a:pPr marL="50800" marR="5080" indent="469900">
              <a:lnSpc>
                <a:spcPct val="100000"/>
              </a:lnSpc>
              <a:spcBef>
                <a:spcPts val="100"/>
              </a:spcBef>
            </a:pPr>
            <a:r>
              <a:rPr sz="3200">
                <a:latin typeface="Times New Roman"/>
                <a:cs typeface="Times New Roman"/>
              </a:rPr>
              <a:t>Founded</a:t>
            </a:r>
            <a:r>
              <a:rPr sz="3200" spc="-25">
                <a:latin typeface="Times New Roman"/>
                <a:cs typeface="Times New Roman"/>
              </a:rPr>
              <a:t> </a:t>
            </a:r>
            <a:r>
              <a:rPr sz="3200">
                <a:latin typeface="Times New Roman"/>
                <a:cs typeface="Times New Roman"/>
              </a:rPr>
              <a:t>in</a:t>
            </a:r>
            <a:r>
              <a:rPr sz="3200" spc="-10">
                <a:latin typeface="Times New Roman"/>
                <a:cs typeface="Times New Roman"/>
              </a:rPr>
              <a:t> </a:t>
            </a:r>
            <a:r>
              <a:rPr sz="3200">
                <a:latin typeface="Times New Roman"/>
                <a:cs typeface="Times New Roman"/>
              </a:rPr>
              <a:t>1966</a:t>
            </a:r>
            <a:r>
              <a:rPr sz="3200" spc="-10">
                <a:latin typeface="Times New Roman"/>
                <a:cs typeface="Times New Roman"/>
              </a:rPr>
              <a:t> </a:t>
            </a:r>
            <a:r>
              <a:rPr sz="3200">
                <a:latin typeface="Times New Roman"/>
                <a:cs typeface="Times New Roman"/>
              </a:rPr>
              <a:t>by</a:t>
            </a:r>
            <a:r>
              <a:rPr sz="3200" spc="-10">
                <a:latin typeface="Times New Roman"/>
                <a:cs typeface="Times New Roman"/>
              </a:rPr>
              <a:t> </a:t>
            </a:r>
            <a:r>
              <a:rPr sz="3200" b="1" i="1">
                <a:latin typeface="Times New Roman"/>
                <a:cs typeface="Times New Roman"/>
              </a:rPr>
              <a:t>Mr.</a:t>
            </a:r>
            <a:r>
              <a:rPr sz="3200" b="1" i="1" spc="-15">
                <a:latin typeface="Times New Roman"/>
                <a:cs typeface="Times New Roman"/>
              </a:rPr>
              <a:t> </a:t>
            </a:r>
            <a:r>
              <a:rPr sz="3200" b="1" i="1">
                <a:latin typeface="Times New Roman"/>
                <a:cs typeface="Times New Roman"/>
              </a:rPr>
              <a:t>Pierre</a:t>
            </a:r>
            <a:r>
              <a:rPr sz="3200" b="1" i="1" spc="-15">
                <a:latin typeface="Times New Roman"/>
                <a:cs typeface="Times New Roman"/>
              </a:rPr>
              <a:t> </a:t>
            </a:r>
            <a:r>
              <a:rPr sz="3200" b="1" i="1" spc="-10">
                <a:latin typeface="Times New Roman"/>
                <a:cs typeface="Times New Roman"/>
              </a:rPr>
              <a:t>Bellon</a:t>
            </a:r>
            <a:r>
              <a:rPr sz="3200" spc="-10">
                <a:latin typeface="Times New Roman"/>
                <a:cs typeface="Times New Roman"/>
              </a:rPr>
              <a:t>, </a:t>
            </a:r>
            <a:r>
              <a:rPr sz="3200" b="1" i="1">
                <a:latin typeface="Times New Roman"/>
                <a:cs typeface="Times New Roman"/>
              </a:rPr>
              <a:t>Sodexho</a:t>
            </a:r>
            <a:r>
              <a:rPr sz="3200" b="1" i="1" spc="-15">
                <a:latin typeface="Times New Roman"/>
                <a:cs typeface="Times New Roman"/>
              </a:rPr>
              <a:t> </a:t>
            </a:r>
            <a:r>
              <a:rPr sz="3200">
                <a:latin typeface="Times New Roman"/>
                <a:cs typeface="Times New Roman"/>
              </a:rPr>
              <a:t>made</a:t>
            </a:r>
            <a:r>
              <a:rPr sz="3200" spc="-20">
                <a:latin typeface="Times New Roman"/>
                <a:cs typeface="Times New Roman"/>
              </a:rPr>
              <a:t> </a:t>
            </a:r>
            <a:r>
              <a:rPr sz="3200">
                <a:latin typeface="Times New Roman"/>
                <a:cs typeface="Times New Roman"/>
              </a:rPr>
              <a:t>an </a:t>
            </a:r>
            <a:r>
              <a:rPr sz="3200" b="1" i="1">
                <a:latin typeface="Times New Roman"/>
                <a:cs typeface="Times New Roman"/>
              </a:rPr>
              <a:t>initial</a:t>
            </a:r>
            <a:r>
              <a:rPr sz="3200" b="1" i="1" spc="-5">
                <a:latin typeface="Times New Roman"/>
                <a:cs typeface="Times New Roman"/>
              </a:rPr>
              <a:t> </a:t>
            </a:r>
            <a:r>
              <a:rPr sz="3200">
                <a:latin typeface="Times New Roman"/>
                <a:cs typeface="Times New Roman"/>
              </a:rPr>
              <a:t>public</a:t>
            </a:r>
            <a:r>
              <a:rPr sz="3200" spc="-20">
                <a:latin typeface="Times New Roman"/>
                <a:cs typeface="Times New Roman"/>
              </a:rPr>
              <a:t> </a:t>
            </a:r>
            <a:r>
              <a:rPr sz="3200">
                <a:latin typeface="Times New Roman"/>
                <a:cs typeface="Times New Roman"/>
              </a:rPr>
              <a:t>offering</a:t>
            </a:r>
            <a:r>
              <a:rPr sz="3200" spc="-10">
                <a:latin typeface="Times New Roman"/>
                <a:cs typeface="Times New Roman"/>
              </a:rPr>
              <a:t> </a:t>
            </a:r>
            <a:r>
              <a:rPr sz="3200" spc="-25">
                <a:latin typeface="Times New Roman"/>
                <a:cs typeface="Times New Roman"/>
              </a:rPr>
              <a:t>of </a:t>
            </a:r>
            <a:r>
              <a:rPr sz="3200">
                <a:latin typeface="Times New Roman"/>
                <a:cs typeface="Times New Roman"/>
              </a:rPr>
              <a:t>shares</a:t>
            </a:r>
            <a:r>
              <a:rPr sz="3200" spc="-15">
                <a:latin typeface="Times New Roman"/>
                <a:cs typeface="Times New Roman"/>
              </a:rPr>
              <a:t> </a:t>
            </a:r>
            <a:r>
              <a:rPr sz="3200">
                <a:latin typeface="Times New Roman"/>
                <a:cs typeface="Times New Roman"/>
              </a:rPr>
              <a:t>on</a:t>
            </a:r>
            <a:r>
              <a:rPr sz="3200" spc="-5">
                <a:latin typeface="Times New Roman"/>
                <a:cs typeface="Times New Roman"/>
              </a:rPr>
              <a:t> </a:t>
            </a:r>
            <a:r>
              <a:rPr sz="3200">
                <a:latin typeface="Times New Roman"/>
                <a:cs typeface="Times New Roman"/>
              </a:rPr>
              <a:t>the</a:t>
            </a:r>
            <a:r>
              <a:rPr sz="3200" spc="5">
                <a:latin typeface="Times New Roman"/>
                <a:cs typeface="Times New Roman"/>
              </a:rPr>
              <a:t> </a:t>
            </a:r>
            <a:r>
              <a:rPr sz="3200" b="1" i="1">
                <a:latin typeface="Times New Roman"/>
                <a:cs typeface="Times New Roman"/>
              </a:rPr>
              <a:t>Paris</a:t>
            </a:r>
            <a:r>
              <a:rPr sz="3200" b="1" i="1" spc="-10">
                <a:latin typeface="Times New Roman"/>
                <a:cs typeface="Times New Roman"/>
              </a:rPr>
              <a:t> </a:t>
            </a:r>
            <a:r>
              <a:rPr sz="3200" b="1" i="1">
                <a:latin typeface="Times New Roman"/>
                <a:cs typeface="Times New Roman"/>
              </a:rPr>
              <a:t>Bourse</a:t>
            </a:r>
            <a:r>
              <a:rPr sz="3200" b="1" i="1" spc="-5">
                <a:latin typeface="Times New Roman"/>
                <a:cs typeface="Times New Roman"/>
              </a:rPr>
              <a:t> </a:t>
            </a:r>
            <a:r>
              <a:rPr sz="3200">
                <a:latin typeface="Times New Roman"/>
                <a:cs typeface="Times New Roman"/>
              </a:rPr>
              <a:t>in</a:t>
            </a:r>
            <a:r>
              <a:rPr sz="3200" spc="-5">
                <a:latin typeface="Times New Roman"/>
                <a:cs typeface="Times New Roman"/>
              </a:rPr>
              <a:t> </a:t>
            </a:r>
            <a:r>
              <a:rPr sz="3200">
                <a:latin typeface="Times New Roman"/>
                <a:cs typeface="Times New Roman"/>
              </a:rPr>
              <a:t>1983</a:t>
            </a:r>
            <a:r>
              <a:rPr sz="3200" spc="-5">
                <a:latin typeface="Times New Roman"/>
                <a:cs typeface="Times New Roman"/>
              </a:rPr>
              <a:t> </a:t>
            </a:r>
            <a:r>
              <a:rPr sz="3200">
                <a:latin typeface="Times New Roman"/>
                <a:cs typeface="Times New Roman"/>
              </a:rPr>
              <a:t>and</a:t>
            </a:r>
            <a:r>
              <a:rPr sz="3200" spc="-5">
                <a:latin typeface="Times New Roman"/>
                <a:cs typeface="Times New Roman"/>
              </a:rPr>
              <a:t> </a:t>
            </a:r>
            <a:r>
              <a:rPr sz="3200" spc="-25">
                <a:latin typeface="Times New Roman"/>
                <a:cs typeface="Times New Roman"/>
              </a:rPr>
              <a:t>on </a:t>
            </a:r>
            <a:r>
              <a:rPr sz="3200">
                <a:latin typeface="Times New Roman"/>
                <a:cs typeface="Times New Roman"/>
              </a:rPr>
              <a:t>new</a:t>
            </a:r>
            <a:r>
              <a:rPr sz="3200" spc="-15">
                <a:latin typeface="Times New Roman"/>
                <a:cs typeface="Times New Roman"/>
              </a:rPr>
              <a:t> </a:t>
            </a:r>
            <a:r>
              <a:rPr sz="3200">
                <a:latin typeface="Times New Roman"/>
                <a:cs typeface="Times New Roman"/>
              </a:rPr>
              <a:t>York</a:t>
            </a:r>
            <a:r>
              <a:rPr sz="3200" spc="-15">
                <a:latin typeface="Times New Roman"/>
                <a:cs typeface="Times New Roman"/>
              </a:rPr>
              <a:t> </a:t>
            </a:r>
            <a:r>
              <a:rPr sz="3200">
                <a:latin typeface="Times New Roman"/>
                <a:cs typeface="Times New Roman"/>
              </a:rPr>
              <a:t>Stock</a:t>
            </a:r>
            <a:r>
              <a:rPr sz="3200" spc="-10">
                <a:latin typeface="Times New Roman"/>
                <a:cs typeface="Times New Roman"/>
              </a:rPr>
              <a:t> </a:t>
            </a:r>
            <a:r>
              <a:rPr sz="3200">
                <a:latin typeface="Times New Roman"/>
                <a:cs typeface="Times New Roman"/>
              </a:rPr>
              <a:t>Exchange</a:t>
            </a:r>
            <a:r>
              <a:rPr sz="3200" spc="-10">
                <a:latin typeface="Times New Roman"/>
                <a:cs typeface="Times New Roman"/>
              </a:rPr>
              <a:t> </a:t>
            </a:r>
            <a:r>
              <a:rPr sz="3200">
                <a:latin typeface="Times New Roman"/>
                <a:cs typeface="Times New Roman"/>
              </a:rPr>
              <a:t>in</a:t>
            </a:r>
            <a:r>
              <a:rPr sz="3200" spc="-10">
                <a:latin typeface="Times New Roman"/>
                <a:cs typeface="Times New Roman"/>
              </a:rPr>
              <a:t> </a:t>
            </a:r>
            <a:r>
              <a:rPr sz="3200">
                <a:latin typeface="Times New Roman"/>
                <a:cs typeface="Times New Roman"/>
              </a:rPr>
              <a:t>2000</a:t>
            </a:r>
            <a:r>
              <a:rPr sz="3200" spc="-10">
                <a:latin typeface="Times New Roman"/>
                <a:cs typeface="Times New Roman"/>
              </a:rPr>
              <a:t> </a:t>
            </a:r>
            <a:r>
              <a:rPr sz="3200">
                <a:latin typeface="Times New Roman"/>
                <a:cs typeface="Times New Roman"/>
              </a:rPr>
              <a:t>and</a:t>
            </a:r>
            <a:r>
              <a:rPr sz="3200" spc="-10">
                <a:latin typeface="Times New Roman"/>
                <a:cs typeface="Times New Roman"/>
              </a:rPr>
              <a:t> </a:t>
            </a:r>
            <a:r>
              <a:rPr sz="3200">
                <a:latin typeface="Times New Roman"/>
                <a:cs typeface="Times New Roman"/>
              </a:rPr>
              <a:t>set</a:t>
            </a:r>
            <a:r>
              <a:rPr sz="3200" spc="-10">
                <a:latin typeface="Times New Roman"/>
                <a:cs typeface="Times New Roman"/>
              </a:rPr>
              <a:t> </a:t>
            </a:r>
            <a:r>
              <a:rPr sz="3200" spc="-25">
                <a:latin typeface="Times New Roman"/>
                <a:cs typeface="Times New Roman"/>
              </a:rPr>
              <a:t>up </a:t>
            </a:r>
            <a:r>
              <a:rPr sz="3200">
                <a:latin typeface="Times New Roman"/>
                <a:cs typeface="Times New Roman"/>
              </a:rPr>
              <a:t>its</a:t>
            </a:r>
            <a:r>
              <a:rPr sz="3200" spc="-30">
                <a:latin typeface="Times New Roman"/>
                <a:cs typeface="Times New Roman"/>
              </a:rPr>
              <a:t> </a:t>
            </a:r>
            <a:r>
              <a:rPr sz="3200">
                <a:latin typeface="Times New Roman"/>
                <a:cs typeface="Times New Roman"/>
              </a:rPr>
              <a:t>global</a:t>
            </a:r>
            <a:r>
              <a:rPr sz="3200" spc="-5">
                <a:latin typeface="Times New Roman"/>
                <a:cs typeface="Times New Roman"/>
              </a:rPr>
              <a:t> </a:t>
            </a:r>
            <a:r>
              <a:rPr sz="3200" b="1" i="1">
                <a:latin typeface="Times New Roman"/>
                <a:cs typeface="Times New Roman"/>
              </a:rPr>
              <a:t>headquarter</a:t>
            </a:r>
            <a:r>
              <a:rPr sz="3200" b="1" i="1" spc="-5">
                <a:latin typeface="Times New Roman"/>
                <a:cs typeface="Times New Roman"/>
              </a:rPr>
              <a:t> </a:t>
            </a:r>
            <a:r>
              <a:rPr sz="3200">
                <a:latin typeface="Times New Roman"/>
                <a:cs typeface="Times New Roman"/>
              </a:rPr>
              <a:t>in</a:t>
            </a:r>
            <a:r>
              <a:rPr sz="3200" spc="-15">
                <a:latin typeface="Times New Roman"/>
                <a:cs typeface="Times New Roman"/>
              </a:rPr>
              <a:t> </a:t>
            </a:r>
            <a:r>
              <a:rPr sz="3200">
                <a:latin typeface="Times New Roman"/>
                <a:cs typeface="Times New Roman"/>
              </a:rPr>
              <a:t>Paris,</a:t>
            </a:r>
            <a:r>
              <a:rPr sz="3200" spc="-15">
                <a:latin typeface="Times New Roman"/>
                <a:cs typeface="Times New Roman"/>
              </a:rPr>
              <a:t> </a:t>
            </a:r>
            <a:r>
              <a:rPr sz="3200" spc="-10">
                <a:latin typeface="Times New Roman"/>
                <a:cs typeface="Times New Roman"/>
              </a:rPr>
              <a:t>France.</a:t>
            </a:r>
            <a:endParaRPr sz="3200">
              <a:latin typeface="Times New Roman"/>
              <a:cs typeface="Times New Roman"/>
            </a:endParaRPr>
          </a:p>
          <a:p>
            <a:pPr marL="50800" marR="13970" indent="-38100" algn="just">
              <a:lnSpc>
                <a:spcPct val="102699"/>
              </a:lnSpc>
              <a:spcBef>
                <a:spcPts val="1814"/>
              </a:spcBef>
            </a:pPr>
            <a:r>
              <a:rPr sz="3200">
                <a:latin typeface="宋体"/>
                <a:cs typeface="宋体"/>
              </a:rPr>
              <a:t>索迪斯集团由皮埃尔</a:t>
            </a:r>
            <a:r>
              <a:rPr sz="3200">
                <a:latin typeface="Times New Roman"/>
                <a:cs typeface="Times New Roman"/>
              </a:rPr>
              <a:t>·</a:t>
            </a:r>
            <a:r>
              <a:rPr sz="3200">
                <a:latin typeface="宋体"/>
                <a:cs typeface="宋体"/>
              </a:rPr>
              <a:t>白龙先生创建于</a:t>
            </a:r>
            <a:r>
              <a:rPr sz="3200" spc="-20">
                <a:latin typeface="Times New Roman"/>
                <a:cs typeface="Times New Roman"/>
              </a:rPr>
              <a:t>1966</a:t>
            </a:r>
            <a:r>
              <a:rPr sz="3200">
                <a:latin typeface="宋体"/>
                <a:cs typeface="宋体"/>
              </a:rPr>
              <a:t>年，</a:t>
            </a:r>
            <a:r>
              <a:rPr sz="3200">
                <a:latin typeface="Times New Roman"/>
                <a:cs typeface="Times New Roman"/>
              </a:rPr>
              <a:t>1983</a:t>
            </a:r>
            <a:r>
              <a:rPr sz="3200">
                <a:latin typeface="宋体"/>
                <a:cs typeface="宋体"/>
              </a:rPr>
              <a:t>年在巴黎证券所上市，</a:t>
            </a:r>
            <a:r>
              <a:rPr sz="3200">
                <a:latin typeface="Times New Roman"/>
                <a:cs typeface="Times New Roman"/>
              </a:rPr>
              <a:t>2000</a:t>
            </a:r>
            <a:r>
              <a:rPr sz="3200" spc="-25">
                <a:latin typeface="宋体"/>
                <a:cs typeface="宋体"/>
              </a:rPr>
              <a:t>年于</a:t>
            </a:r>
            <a:r>
              <a:rPr sz="3200" spc="-5">
                <a:latin typeface="宋体"/>
                <a:cs typeface="宋体"/>
              </a:rPr>
              <a:t>纽约上市，总部在法国巴黎。</a:t>
            </a:r>
            <a:endParaRPr sz="3200">
              <a:latin typeface="宋体"/>
              <a:cs typeface="宋体"/>
            </a:endParaRPr>
          </a:p>
          <a:p>
            <a:pPr marR="557530" algn="r">
              <a:lnSpc>
                <a:spcPct val="100000"/>
              </a:lnSpc>
              <a:spcBef>
                <a:spcPts val="2740"/>
              </a:spcBef>
            </a:pPr>
            <a:r>
              <a:rPr sz="2800" u="heavy" spc="-20">
                <a:solidFill>
                  <a:srgbClr val="CAA966"/>
                </a:solidFill>
                <a:uFill>
                  <a:solidFill>
                    <a:srgbClr val="CAA966"/>
                  </a:solidFill>
                </a:uFill>
                <a:latin typeface="Comic Sans MS"/>
                <a:cs typeface="Comic Sans MS"/>
              </a:rPr>
              <a:t>Back</a:t>
            </a:r>
            <a:endParaRPr sz="2800">
              <a:latin typeface="Comic Sans MS"/>
              <a:cs typeface="Comic Sans MS"/>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978853" y="67259"/>
            <a:ext cx="6092825" cy="2687955"/>
          </a:xfrm>
          <a:prstGeom prst="rect">
            <a:avLst/>
          </a:prstGeom>
        </p:spPr>
        <p:txBody>
          <a:bodyPr vert="horz" wrap="square" lIns="0" tIns="92075" rIns="0" bIns="0" rtlCol="0">
            <a:spAutoFit/>
          </a:bodyPr>
          <a:lstStyle/>
          <a:p>
            <a:pPr marL="12700" marR="5080" indent="2403475">
              <a:lnSpc>
                <a:spcPct val="122900"/>
              </a:lnSpc>
              <a:spcBef>
                <a:spcPts val="725"/>
              </a:spcBef>
            </a:pPr>
            <a:r>
              <a:rPr sz="4000" i="1" spc="-10">
                <a:latin typeface="Times New Roman"/>
                <a:cs typeface="Times New Roman"/>
              </a:rPr>
              <a:t>Summary </a:t>
            </a:r>
            <a:r>
              <a:rPr sz="3200">
                <a:solidFill>
                  <a:srgbClr val="000000"/>
                </a:solidFill>
                <a:latin typeface="Times New Roman"/>
                <a:cs typeface="Times New Roman"/>
              </a:rPr>
              <a:t>Characteristics</a:t>
            </a:r>
            <a:r>
              <a:rPr sz="3200" spc="-40">
                <a:solidFill>
                  <a:srgbClr val="000000"/>
                </a:solidFill>
                <a:latin typeface="Times New Roman"/>
                <a:cs typeface="Times New Roman"/>
              </a:rPr>
              <a:t> </a:t>
            </a:r>
            <a:r>
              <a:rPr sz="3200">
                <a:solidFill>
                  <a:srgbClr val="000000"/>
                </a:solidFill>
                <a:latin typeface="Times New Roman"/>
                <a:cs typeface="Times New Roman"/>
              </a:rPr>
              <a:t>of</a:t>
            </a:r>
            <a:r>
              <a:rPr sz="3200" spc="-20">
                <a:solidFill>
                  <a:srgbClr val="000000"/>
                </a:solidFill>
                <a:latin typeface="Times New Roman"/>
                <a:cs typeface="Times New Roman"/>
              </a:rPr>
              <a:t> </a:t>
            </a:r>
            <a:r>
              <a:rPr sz="3200">
                <a:solidFill>
                  <a:srgbClr val="000000"/>
                </a:solidFill>
                <a:latin typeface="Times New Roman"/>
                <a:cs typeface="Times New Roman"/>
              </a:rPr>
              <a:t>passages</a:t>
            </a:r>
            <a:r>
              <a:rPr sz="3200" spc="-25">
                <a:solidFill>
                  <a:srgbClr val="000000"/>
                </a:solidFill>
                <a:latin typeface="Times New Roman"/>
                <a:cs typeface="Times New Roman"/>
              </a:rPr>
              <a:t> </a:t>
            </a:r>
            <a:r>
              <a:rPr sz="3200">
                <a:solidFill>
                  <a:srgbClr val="000000"/>
                </a:solidFill>
                <a:latin typeface="Times New Roman"/>
                <a:cs typeface="Times New Roman"/>
              </a:rPr>
              <a:t>1&amp;2</a:t>
            </a:r>
            <a:r>
              <a:rPr sz="3200" spc="20">
                <a:solidFill>
                  <a:srgbClr val="000000"/>
                </a:solidFill>
                <a:latin typeface="Times New Roman"/>
                <a:cs typeface="Times New Roman"/>
              </a:rPr>
              <a:t> </a:t>
            </a:r>
            <a:r>
              <a:rPr sz="3200" spc="-50">
                <a:solidFill>
                  <a:srgbClr val="FF3300"/>
                </a:solidFill>
                <a:latin typeface="宋体"/>
                <a:cs typeface="宋体"/>
              </a:rPr>
              <a:t>？ </a:t>
            </a:r>
            <a:r>
              <a:rPr sz="3200">
                <a:solidFill>
                  <a:srgbClr val="000000"/>
                </a:solidFill>
                <a:latin typeface="Times New Roman"/>
                <a:cs typeface="Times New Roman"/>
              </a:rPr>
              <a:t>Hints:</a:t>
            </a:r>
            <a:r>
              <a:rPr sz="3200" spc="-30">
                <a:solidFill>
                  <a:srgbClr val="000000"/>
                </a:solidFill>
                <a:latin typeface="Times New Roman"/>
                <a:cs typeface="Times New Roman"/>
              </a:rPr>
              <a:t> </a:t>
            </a:r>
            <a:r>
              <a:rPr sz="3200">
                <a:solidFill>
                  <a:srgbClr val="000000"/>
                </a:solidFill>
                <a:latin typeface="Times New Roman"/>
                <a:cs typeface="Times New Roman"/>
              </a:rPr>
              <a:t>introduction</a:t>
            </a:r>
            <a:r>
              <a:rPr sz="3200" spc="-15">
                <a:solidFill>
                  <a:srgbClr val="000000"/>
                </a:solidFill>
                <a:latin typeface="Times New Roman"/>
                <a:cs typeface="Times New Roman"/>
              </a:rPr>
              <a:t> </a:t>
            </a:r>
            <a:r>
              <a:rPr sz="3200">
                <a:solidFill>
                  <a:srgbClr val="000000"/>
                </a:solidFill>
                <a:latin typeface="Times New Roman"/>
                <a:cs typeface="Times New Roman"/>
              </a:rPr>
              <a:t>of</a:t>
            </a:r>
            <a:r>
              <a:rPr sz="3200" spc="-15">
                <a:solidFill>
                  <a:srgbClr val="000000"/>
                </a:solidFill>
                <a:latin typeface="Times New Roman"/>
                <a:cs typeface="Times New Roman"/>
              </a:rPr>
              <a:t> </a:t>
            </a:r>
            <a:r>
              <a:rPr sz="3200">
                <a:solidFill>
                  <a:srgbClr val="000000"/>
                </a:solidFill>
                <a:latin typeface="Times New Roman"/>
                <a:cs typeface="Times New Roman"/>
              </a:rPr>
              <a:t>two</a:t>
            </a:r>
            <a:r>
              <a:rPr sz="3200" spc="-15">
                <a:solidFill>
                  <a:srgbClr val="000000"/>
                </a:solidFill>
                <a:latin typeface="Times New Roman"/>
                <a:cs typeface="Times New Roman"/>
              </a:rPr>
              <a:t> </a:t>
            </a:r>
            <a:r>
              <a:rPr sz="3200" spc="-10">
                <a:solidFill>
                  <a:srgbClr val="000000"/>
                </a:solidFill>
                <a:latin typeface="Times New Roman"/>
                <a:cs typeface="Times New Roman"/>
              </a:rPr>
              <a:t>companies Contents</a:t>
            </a:r>
            <a:r>
              <a:rPr sz="3200" spc="-10">
                <a:solidFill>
                  <a:srgbClr val="000000"/>
                </a:solidFill>
                <a:latin typeface="宋体"/>
                <a:cs typeface="宋体"/>
              </a:rPr>
              <a:t>（</a:t>
            </a:r>
            <a:r>
              <a:rPr sz="3200" spc="-10">
                <a:solidFill>
                  <a:srgbClr val="000000"/>
                </a:solidFill>
                <a:latin typeface="Times New Roman"/>
                <a:cs typeface="Times New Roman"/>
              </a:rPr>
              <a:t>2</a:t>
            </a:r>
            <a:r>
              <a:rPr sz="3200" spc="-10">
                <a:solidFill>
                  <a:srgbClr val="000000"/>
                </a:solidFill>
                <a:latin typeface="宋体"/>
                <a:cs typeface="宋体"/>
              </a:rPr>
              <a:t>）</a:t>
            </a:r>
            <a:r>
              <a:rPr sz="3200" spc="-10">
                <a:solidFill>
                  <a:srgbClr val="000000"/>
                </a:solidFill>
                <a:latin typeface="Times New Roman"/>
                <a:cs typeface="Times New Roman"/>
              </a:rPr>
              <a:t>:</a:t>
            </a:r>
            <a:endParaRPr sz="3200">
              <a:latin typeface="Times New Roman"/>
              <a:cs typeface="Times New Roman"/>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6</a:t>
            </a:fld>
          </a:p>
        </p:txBody>
      </p:sp>
      <p:sp>
        <p:nvSpPr>
          <p:cNvPr id="3" name="object 3"/>
          <p:cNvSpPr txBox="1"/>
          <p:nvPr/>
        </p:nvSpPr>
        <p:spPr>
          <a:xfrm>
            <a:off x="978853" y="2729667"/>
            <a:ext cx="7747000" cy="2978785"/>
          </a:xfrm>
          <a:prstGeom prst="rect">
            <a:avLst/>
          </a:prstGeom>
        </p:spPr>
        <p:txBody>
          <a:bodyPr vert="horz" wrap="square" lIns="0" tIns="12700" rIns="0" bIns="0" rtlCol="0">
            <a:spAutoFit/>
          </a:bodyPr>
          <a:lstStyle/>
          <a:p>
            <a:pPr marL="419100" marR="2922905">
              <a:lnSpc>
                <a:spcPct val="120000"/>
              </a:lnSpc>
              <a:spcBef>
                <a:spcPts val="100"/>
              </a:spcBef>
            </a:pPr>
            <a:r>
              <a:rPr sz="3200">
                <a:latin typeface="Times New Roman"/>
                <a:cs typeface="Times New Roman"/>
              </a:rPr>
              <a:t>years</a:t>
            </a:r>
            <a:r>
              <a:rPr sz="3200" spc="-20">
                <a:latin typeface="Times New Roman"/>
                <a:cs typeface="Times New Roman"/>
              </a:rPr>
              <a:t> </a:t>
            </a:r>
            <a:r>
              <a:rPr sz="3200">
                <a:latin typeface="Times New Roman"/>
                <a:cs typeface="Times New Roman"/>
              </a:rPr>
              <a:t>of</a:t>
            </a:r>
            <a:r>
              <a:rPr sz="3200" spc="-10">
                <a:latin typeface="Times New Roman"/>
                <a:cs typeface="Times New Roman"/>
              </a:rPr>
              <a:t> </a:t>
            </a:r>
            <a:r>
              <a:rPr sz="3200">
                <a:latin typeface="Times New Roman"/>
                <a:cs typeface="Times New Roman"/>
              </a:rPr>
              <a:t>being</a:t>
            </a:r>
            <a:r>
              <a:rPr sz="3200" spc="-5">
                <a:latin typeface="Times New Roman"/>
                <a:cs typeface="Times New Roman"/>
              </a:rPr>
              <a:t> </a:t>
            </a:r>
            <a:r>
              <a:rPr sz="3200" spc="-10">
                <a:latin typeface="Times New Roman"/>
                <a:cs typeface="Times New Roman"/>
              </a:rPr>
              <a:t>founded </a:t>
            </a:r>
            <a:r>
              <a:rPr sz="3200">
                <a:latin typeface="Times New Roman"/>
                <a:cs typeface="Times New Roman"/>
              </a:rPr>
              <a:t>places</a:t>
            </a:r>
            <a:r>
              <a:rPr sz="3200" spc="-20">
                <a:latin typeface="Times New Roman"/>
                <a:cs typeface="Times New Roman"/>
              </a:rPr>
              <a:t> </a:t>
            </a:r>
            <a:r>
              <a:rPr sz="3200">
                <a:latin typeface="Times New Roman"/>
                <a:cs typeface="Times New Roman"/>
              </a:rPr>
              <a:t>in</a:t>
            </a:r>
            <a:r>
              <a:rPr sz="3200" spc="-10">
                <a:latin typeface="Times New Roman"/>
                <a:cs typeface="Times New Roman"/>
              </a:rPr>
              <a:t> </a:t>
            </a:r>
            <a:r>
              <a:rPr sz="3200">
                <a:latin typeface="Times New Roman"/>
                <a:cs typeface="Times New Roman"/>
              </a:rPr>
              <a:t>the</a:t>
            </a:r>
            <a:r>
              <a:rPr sz="3200" spc="-15">
                <a:latin typeface="Times New Roman"/>
                <a:cs typeface="Times New Roman"/>
              </a:rPr>
              <a:t> </a:t>
            </a:r>
            <a:r>
              <a:rPr sz="3200">
                <a:latin typeface="Times New Roman"/>
                <a:cs typeface="Times New Roman"/>
              </a:rPr>
              <a:t>same</a:t>
            </a:r>
            <a:r>
              <a:rPr sz="3200" spc="-15">
                <a:latin typeface="Times New Roman"/>
                <a:cs typeface="Times New Roman"/>
              </a:rPr>
              <a:t> </a:t>
            </a:r>
            <a:r>
              <a:rPr sz="3200" spc="-10">
                <a:latin typeface="Times New Roman"/>
                <a:cs typeface="Times New Roman"/>
              </a:rPr>
              <a:t>industry</a:t>
            </a:r>
            <a:endParaRPr sz="3200">
              <a:latin typeface="Times New Roman"/>
              <a:cs typeface="Times New Roman"/>
            </a:endParaRPr>
          </a:p>
          <a:p>
            <a:pPr marL="12700" marR="5080">
              <a:lnSpc>
                <a:spcPct val="120000"/>
              </a:lnSpc>
              <a:spcBef>
                <a:spcPts val="210"/>
              </a:spcBef>
            </a:pPr>
            <a:r>
              <a:rPr sz="3200">
                <a:latin typeface="宋体"/>
                <a:cs typeface="宋体"/>
              </a:rPr>
              <a:t>企业宣传资料</a:t>
            </a:r>
            <a:r>
              <a:rPr sz="3200">
                <a:solidFill>
                  <a:srgbClr val="0033CC"/>
                </a:solidFill>
                <a:latin typeface="宋体"/>
                <a:cs typeface="宋体"/>
              </a:rPr>
              <a:t>第一部分</a:t>
            </a:r>
            <a:r>
              <a:rPr sz="3200" spc="-10">
                <a:latin typeface="宋体"/>
                <a:cs typeface="宋体"/>
              </a:rPr>
              <a:t>的主要内容及作用？</a:t>
            </a:r>
            <a:r>
              <a:rPr sz="3200">
                <a:latin typeface="宋体"/>
                <a:cs typeface="宋体"/>
              </a:rPr>
              <a:t>介绍公司的创立时间、行（企）</a:t>
            </a:r>
            <a:r>
              <a:rPr sz="3200" spc="-20">
                <a:latin typeface="宋体"/>
                <a:cs typeface="宋体"/>
              </a:rPr>
              <a:t>业定位</a:t>
            </a:r>
            <a:endParaRPr sz="3200">
              <a:latin typeface="宋体"/>
              <a:cs typeface="宋体"/>
            </a:endParaRPr>
          </a:p>
          <a:p>
            <a:pPr marL="12700">
              <a:lnSpc>
                <a:spcPct val="100000"/>
              </a:lnSpc>
              <a:spcBef>
                <a:spcPts val="765"/>
              </a:spcBef>
            </a:pPr>
            <a:r>
              <a:rPr sz="3200" spc="-5">
                <a:latin typeface="宋体"/>
                <a:cs typeface="宋体"/>
              </a:rPr>
              <a:t>让读者认同、建立信任感</a:t>
            </a:r>
            <a:endParaRPr sz="3200">
              <a:latin typeface="宋体"/>
              <a:cs typeface="宋体"/>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77290" y="1249433"/>
            <a:ext cx="7489190" cy="3772535"/>
          </a:xfrm>
          <a:prstGeom prst="rect">
            <a:avLst/>
          </a:prstGeom>
        </p:spPr>
        <p:txBody>
          <a:bodyPr vert="horz" wrap="square" lIns="0" tIns="116839" rIns="0" bIns="0" rtlCol="0">
            <a:spAutoFit/>
          </a:bodyPr>
          <a:lstStyle/>
          <a:p>
            <a:pPr marR="334645" algn="ctr">
              <a:lnSpc>
                <a:spcPct val="100000"/>
              </a:lnSpc>
              <a:spcBef>
                <a:spcPts val="919"/>
              </a:spcBef>
            </a:pPr>
            <a:r>
              <a:rPr sz="3200">
                <a:solidFill>
                  <a:srgbClr val="0033CC"/>
                </a:solidFill>
                <a:latin typeface="Comic Sans MS"/>
                <a:cs typeface="Comic Sans MS"/>
              </a:rPr>
              <a:t>Passage</a:t>
            </a:r>
            <a:r>
              <a:rPr sz="3200" spc="-40">
                <a:solidFill>
                  <a:srgbClr val="0033CC"/>
                </a:solidFill>
                <a:latin typeface="Comic Sans MS"/>
                <a:cs typeface="Comic Sans MS"/>
              </a:rPr>
              <a:t> </a:t>
            </a:r>
            <a:r>
              <a:rPr sz="3200" spc="-50">
                <a:solidFill>
                  <a:srgbClr val="0033CC"/>
                </a:solidFill>
                <a:latin typeface="Comic Sans MS"/>
                <a:cs typeface="Comic Sans MS"/>
              </a:rPr>
              <a:t>3</a:t>
            </a:r>
            <a:endParaRPr sz="3200">
              <a:latin typeface="Comic Sans MS"/>
              <a:cs typeface="Comic Sans MS"/>
            </a:endParaRPr>
          </a:p>
          <a:p>
            <a:pPr marL="12700" marR="5080" indent="63500">
              <a:lnSpc>
                <a:spcPct val="100000"/>
              </a:lnSpc>
              <a:spcBef>
                <a:spcPts val="819"/>
              </a:spcBef>
            </a:pPr>
            <a:r>
              <a:rPr sz="3200">
                <a:latin typeface="Times New Roman"/>
                <a:cs typeface="Times New Roman"/>
              </a:rPr>
              <a:t>A</a:t>
            </a:r>
            <a:r>
              <a:rPr sz="3200" spc="-20">
                <a:latin typeface="Times New Roman"/>
                <a:cs typeface="Times New Roman"/>
              </a:rPr>
              <a:t> </a:t>
            </a:r>
            <a:r>
              <a:rPr sz="3200" b="1" i="1">
                <a:latin typeface="Times New Roman"/>
                <a:cs typeface="Times New Roman"/>
              </a:rPr>
              <a:t>fortune</a:t>
            </a:r>
            <a:r>
              <a:rPr sz="3200" b="1" i="1" spc="-10">
                <a:latin typeface="Times New Roman"/>
                <a:cs typeface="Times New Roman"/>
              </a:rPr>
              <a:t> </a:t>
            </a:r>
            <a:r>
              <a:rPr sz="3200">
                <a:latin typeface="Times New Roman"/>
                <a:cs typeface="Times New Roman"/>
              </a:rPr>
              <a:t>100</a:t>
            </a:r>
            <a:r>
              <a:rPr sz="3200" spc="-10">
                <a:latin typeface="Times New Roman"/>
                <a:cs typeface="Times New Roman"/>
              </a:rPr>
              <a:t> </a:t>
            </a:r>
            <a:r>
              <a:rPr sz="3200">
                <a:latin typeface="Times New Roman"/>
                <a:cs typeface="Times New Roman"/>
              </a:rPr>
              <a:t>company</a:t>
            </a:r>
            <a:r>
              <a:rPr sz="3200" spc="-10">
                <a:latin typeface="Times New Roman"/>
                <a:cs typeface="Times New Roman"/>
              </a:rPr>
              <a:t> </a:t>
            </a:r>
            <a:r>
              <a:rPr sz="3200">
                <a:latin typeface="Times New Roman"/>
                <a:cs typeface="Times New Roman"/>
              </a:rPr>
              <a:t>with</a:t>
            </a:r>
            <a:r>
              <a:rPr sz="3200" spc="-10">
                <a:latin typeface="Times New Roman"/>
                <a:cs typeface="Times New Roman"/>
              </a:rPr>
              <a:t> </a:t>
            </a:r>
            <a:r>
              <a:rPr sz="3200">
                <a:latin typeface="Times New Roman"/>
                <a:cs typeface="Times New Roman"/>
              </a:rPr>
              <a:t>global</a:t>
            </a:r>
            <a:r>
              <a:rPr sz="3200" spc="-10">
                <a:latin typeface="Times New Roman"/>
                <a:cs typeface="Times New Roman"/>
              </a:rPr>
              <a:t> presence </a:t>
            </a:r>
            <a:r>
              <a:rPr sz="3200">
                <a:latin typeface="Times New Roman"/>
                <a:cs typeface="Times New Roman"/>
              </a:rPr>
              <a:t>and</a:t>
            </a:r>
            <a:r>
              <a:rPr sz="3200" spc="-25">
                <a:latin typeface="Times New Roman"/>
                <a:cs typeface="Times New Roman"/>
              </a:rPr>
              <a:t> </a:t>
            </a:r>
            <a:r>
              <a:rPr sz="3200">
                <a:latin typeface="Times New Roman"/>
                <a:cs typeface="Times New Roman"/>
              </a:rPr>
              <a:t>impact,</a:t>
            </a:r>
            <a:r>
              <a:rPr sz="3200" spc="-10">
                <a:latin typeface="Times New Roman"/>
                <a:cs typeface="Times New Roman"/>
              </a:rPr>
              <a:t> </a:t>
            </a:r>
            <a:r>
              <a:rPr sz="3200">
                <a:latin typeface="Times New Roman"/>
                <a:cs typeface="Times New Roman"/>
              </a:rPr>
              <a:t>Motorola</a:t>
            </a:r>
            <a:r>
              <a:rPr sz="3200" spc="-15">
                <a:latin typeface="Times New Roman"/>
                <a:cs typeface="Times New Roman"/>
              </a:rPr>
              <a:t> </a:t>
            </a:r>
            <a:r>
              <a:rPr sz="3200">
                <a:latin typeface="Times New Roman"/>
                <a:cs typeface="Times New Roman"/>
              </a:rPr>
              <a:t>had</a:t>
            </a:r>
            <a:r>
              <a:rPr sz="3200" spc="-15">
                <a:latin typeface="Times New Roman"/>
                <a:cs typeface="Times New Roman"/>
              </a:rPr>
              <a:t> </a:t>
            </a:r>
            <a:r>
              <a:rPr sz="3200">
                <a:latin typeface="Times New Roman"/>
                <a:cs typeface="Times New Roman"/>
              </a:rPr>
              <a:t>sales</a:t>
            </a:r>
            <a:r>
              <a:rPr sz="3200" spc="-15">
                <a:latin typeface="Times New Roman"/>
                <a:cs typeface="Times New Roman"/>
              </a:rPr>
              <a:t> </a:t>
            </a:r>
            <a:r>
              <a:rPr sz="3200">
                <a:latin typeface="Times New Roman"/>
                <a:cs typeface="Times New Roman"/>
              </a:rPr>
              <a:t>of</a:t>
            </a:r>
            <a:r>
              <a:rPr sz="3200" spc="-10">
                <a:latin typeface="Times New Roman"/>
                <a:cs typeface="Times New Roman"/>
              </a:rPr>
              <a:t> </a:t>
            </a:r>
            <a:r>
              <a:rPr sz="3200">
                <a:latin typeface="Times New Roman"/>
                <a:cs typeface="Times New Roman"/>
              </a:rPr>
              <a:t>US</a:t>
            </a:r>
            <a:r>
              <a:rPr sz="3200" spc="-15">
                <a:latin typeface="Times New Roman"/>
                <a:cs typeface="Times New Roman"/>
              </a:rPr>
              <a:t> </a:t>
            </a:r>
            <a:r>
              <a:rPr sz="3200" spc="-10">
                <a:latin typeface="Times New Roman"/>
                <a:cs typeface="Times New Roman"/>
              </a:rPr>
              <a:t>$35.3 </a:t>
            </a:r>
            <a:r>
              <a:rPr sz="3200">
                <a:latin typeface="Times New Roman"/>
                <a:cs typeface="Times New Roman"/>
              </a:rPr>
              <a:t>billion</a:t>
            </a:r>
            <a:r>
              <a:rPr sz="3200" spc="-15">
                <a:latin typeface="Times New Roman"/>
                <a:cs typeface="Times New Roman"/>
              </a:rPr>
              <a:t> </a:t>
            </a:r>
            <a:r>
              <a:rPr sz="3200">
                <a:latin typeface="Times New Roman"/>
                <a:cs typeface="Times New Roman"/>
              </a:rPr>
              <a:t>in</a:t>
            </a:r>
            <a:r>
              <a:rPr sz="3200" spc="-10">
                <a:latin typeface="Times New Roman"/>
                <a:cs typeface="Times New Roman"/>
              </a:rPr>
              <a:t> 2005.</a:t>
            </a:r>
            <a:endParaRPr sz="3200">
              <a:latin typeface="Times New Roman"/>
              <a:cs typeface="Times New Roman"/>
            </a:endParaRPr>
          </a:p>
          <a:p>
            <a:pPr marL="12700" marR="89535" indent="63500" algn="just">
              <a:lnSpc>
                <a:spcPct val="100000"/>
              </a:lnSpc>
              <a:spcBef>
                <a:spcPts val="980"/>
              </a:spcBef>
            </a:pPr>
            <a:r>
              <a:rPr sz="3200" spc="-5">
                <a:latin typeface="宋体"/>
                <a:cs typeface="宋体"/>
              </a:rPr>
              <a:t>摩托罗拉是世界财富百强企业之一，拥有</a:t>
            </a:r>
            <a:r>
              <a:rPr sz="3200">
                <a:latin typeface="宋体"/>
                <a:cs typeface="宋体"/>
              </a:rPr>
              <a:t>全球性的业务和影响力，2005</a:t>
            </a:r>
            <a:r>
              <a:rPr sz="3200" spc="-10">
                <a:latin typeface="宋体"/>
                <a:cs typeface="宋体"/>
              </a:rPr>
              <a:t>年的销售额</a:t>
            </a:r>
            <a:r>
              <a:rPr sz="3200">
                <a:latin typeface="宋体"/>
                <a:cs typeface="宋体"/>
              </a:rPr>
              <a:t>为353</a:t>
            </a:r>
            <a:r>
              <a:rPr sz="3200" spc="-20">
                <a:latin typeface="宋体"/>
                <a:cs typeface="宋体"/>
              </a:rPr>
              <a:t>亿元。</a:t>
            </a:r>
            <a:endParaRPr sz="3200">
              <a:latin typeface="宋体"/>
              <a:cs typeface="宋体"/>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7</a:t>
            </a:fld>
          </a:p>
        </p:txBody>
      </p:sp>
      <p:sp>
        <p:nvSpPr>
          <p:cNvPr id="3" name="object 3"/>
          <p:cNvSpPr txBox="1">
            <a:spLocks noGrp="1"/>
          </p:cNvSpPr>
          <p:nvPr>
            <p:ph type="title"/>
          </p:nvPr>
        </p:nvSpPr>
        <p:spPr>
          <a:xfrm>
            <a:off x="1121728" y="319087"/>
            <a:ext cx="3835400" cy="635000"/>
          </a:xfrm>
          <a:prstGeom prst="rect">
            <a:avLst/>
          </a:prstGeom>
        </p:spPr>
        <p:txBody>
          <a:bodyPr vert="horz" wrap="square" lIns="0" tIns="12700" rIns="0" bIns="0" rtlCol="0">
            <a:spAutoFit/>
          </a:bodyPr>
          <a:lstStyle/>
          <a:p>
            <a:pPr marL="12700">
              <a:lnSpc>
                <a:spcPct val="100000"/>
              </a:lnSpc>
              <a:spcBef>
                <a:spcPts val="100"/>
              </a:spcBef>
            </a:pPr>
            <a:r>
              <a:rPr sz="4000" b="1" spc="484">
                <a:latin typeface="Microsoft JhengHei"/>
                <a:cs typeface="Microsoft JhengHei"/>
              </a:rPr>
              <a:t>二.</a:t>
            </a:r>
            <a:r>
              <a:rPr sz="4000" b="1" spc="-10">
                <a:latin typeface="Microsoft JhengHei"/>
                <a:cs typeface="Microsoft JhengHei"/>
              </a:rPr>
              <a:t>实力证明材料</a:t>
            </a:r>
            <a:endParaRPr sz="4000">
              <a:latin typeface="Microsoft JhengHei"/>
              <a:cs typeface="Microsoft JhengHei"/>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012190">
              <a:lnSpc>
                <a:spcPct val="100000"/>
              </a:lnSpc>
              <a:spcBef>
                <a:spcPts val="100"/>
              </a:spcBef>
            </a:pPr>
            <a:r>
              <a:rPr sz="4000">
                <a:solidFill>
                  <a:srgbClr val="0033CC"/>
                </a:solidFill>
              </a:rPr>
              <a:t>Short</a:t>
            </a:r>
            <a:r>
              <a:rPr sz="4000" spc="-35">
                <a:solidFill>
                  <a:srgbClr val="0033CC"/>
                </a:solidFill>
              </a:rPr>
              <a:t> </a:t>
            </a:r>
            <a:r>
              <a:rPr sz="4000">
                <a:solidFill>
                  <a:srgbClr val="0033CC"/>
                </a:solidFill>
              </a:rPr>
              <a:t>Passage</a:t>
            </a:r>
            <a:r>
              <a:rPr sz="4000" spc="-30">
                <a:solidFill>
                  <a:srgbClr val="0033CC"/>
                </a:solidFill>
              </a:rPr>
              <a:t> </a:t>
            </a:r>
            <a:r>
              <a:rPr sz="4000" spc="-50">
                <a:solidFill>
                  <a:srgbClr val="0033CC"/>
                </a:solidFill>
              </a:rPr>
              <a:t>4</a:t>
            </a:r>
            <a:endParaRPr sz="4000"/>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8</a:t>
            </a:fld>
          </a:p>
        </p:txBody>
      </p:sp>
      <p:sp>
        <p:nvSpPr>
          <p:cNvPr id="3" name="object 3"/>
          <p:cNvSpPr txBox="1"/>
          <p:nvPr/>
        </p:nvSpPr>
        <p:spPr>
          <a:xfrm>
            <a:off x="1283653" y="1000118"/>
            <a:ext cx="7679055" cy="4414520"/>
          </a:xfrm>
          <a:prstGeom prst="rect">
            <a:avLst/>
          </a:prstGeom>
        </p:spPr>
        <p:txBody>
          <a:bodyPr vert="horz" wrap="square" lIns="0" tIns="12700" rIns="0" bIns="0" rtlCol="0">
            <a:spAutoFit/>
          </a:bodyPr>
          <a:lstStyle/>
          <a:p>
            <a:pPr marL="12700" marR="5080" indent="469900">
              <a:lnSpc>
                <a:spcPct val="100000"/>
              </a:lnSpc>
              <a:spcBef>
                <a:spcPts val="100"/>
              </a:spcBef>
            </a:pPr>
            <a:r>
              <a:rPr sz="3200">
                <a:latin typeface="Times New Roman"/>
                <a:cs typeface="Times New Roman"/>
              </a:rPr>
              <a:t>Today,</a:t>
            </a:r>
            <a:r>
              <a:rPr sz="3200" spc="-10">
                <a:latin typeface="Times New Roman"/>
                <a:cs typeface="Times New Roman"/>
              </a:rPr>
              <a:t> </a:t>
            </a:r>
            <a:r>
              <a:rPr sz="3200">
                <a:latin typeface="Times New Roman"/>
                <a:cs typeface="Times New Roman"/>
              </a:rPr>
              <a:t>with</a:t>
            </a:r>
            <a:r>
              <a:rPr sz="3200" spc="-10">
                <a:latin typeface="Times New Roman"/>
                <a:cs typeface="Times New Roman"/>
              </a:rPr>
              <a:t> </a:t>
            </a:r>
            <a:r>
              <a:rPr sz="3200">
                <a:latin typeface="Times New Roman"/>
                <a:cs typeface="Times New Roman"/>
              </a:rPr>
              <a:t>more</a:t>
            </a:r>
            <a:r>
              <a:rPr sz="3200" spc="-15">
                <a:latin typeface="Times New Roman"/>
                <a:cs typeface="Times New Roman"/>
              </a:rPr>
              <a:t> </a:t>
            </a:r>
            <a:r>
              <a:rPr sz="3200">
                <a:latin typeface="Times New Roman"/>
                <a:cs typeface="Times New Roman"/>
              </a:rPr>
              <a:t>than</a:t>
            </a:r>
            <a:r>
              <a:rPr sz="3200" spc="-10">
                <a:latin typeface="Times New Roman"/>
                <a:cs typeface="Times New Roman"/>
              </a:rPr>
              <a:t> </a:t>
            </a:r>
            <a:r>
              <a:rPr sz="3200">
                <a:latin typeface="Times New Roman"/>
                <a:cs typeface="Times New Roman"/>
              </a:rPr>
              <a:t>40</a:t>
            </a:r>
            <a:r>
              <a:rPr sz="3200" spc="-10">
                <a:latin typeface="Times New Roman"/>
                <a:cs typeface="Times New Roman"/>
              </a:rPr>
              <a:t> </a:t>
            </a:r>
            <a:r>
              <a:rPr sz="3200">
                <a:latin typeface="Times New Roman"/>
                <a:cs typeface="Times New Roman"/>
              </a:rPr>
              <a:t>years</a:t>
            </a:r>
            <a:r>
              <a:rPr sz="3200" spc="-5">
                <a:latin typeface="Times New Roman"/>
                <a:cs typeface="Times New Roman"/>
              </a:rPr>
              <a:t> </a:t>
            </a:r>
            <a:r>
              <a:rPr sz="3200" spc="-20">
                <a:latin typeface="Times New Roman"/>
                <a:cs typeface="Times New Roman"/>
              </a:rPr>
              <a:t>rich </a:t>
            </a:r>
            <a:r>
              <a:rPr sz="3200">
                <a:latin typeface="Times New Roman"/>
                <a:cs typeface="Times New Roman"/>
              </a:rPr>
              <a:t>experience</a:t>
            </a:r>
            <a:r>
              <a:rPr sz="3200" spc="-25">
                <a:latin typeface="Times New Roman"/>
                <a:cs typeface="Times New Roman"/>
              </a:rPr>
              <a:t> </a:t>
            </a:r>
            <a:r>
              <a:rPr sz="3200">
                <a:latin typeface="Times New Roman"/>
                <a:cs typeface="Times New Roman"/>
              </a:rPr>
              <a:t>and</a:t>
            </a:r>
            <a:r>
              <a:rPr sz="3200" spc="-20">
                <a:latin typeface="Times New Roman"/>
                <a:cs typeface="Times New Roman"/>
              </a:rPr>
              <a:t> </a:t>
            </a:r>
            <a:r>
              <a:rPr sz="3200">
                <a:latin typeface="Times New Roman"/>
                <a:cs typeface="Times New Roman"/>
              </a:rPr>
              <a:t>successful</a:t>
            </a:r>
            <a:r>
              <a:rPr sz="3200" spc="-25">
                <a:latin typeface="Times New Roman"/>
                <a:cs typeface="Times New Roman"/>
              </a:rPr>
              <a:t> </a:t>
            </a:r>
            <a:r>
              <a:rPr sz="3200">
                <a:latin typeface="Times New Roman"/>
                <a:cs typeface="Times New Roman"/>
              </a:rPr>
              <a:t>operations</a:t>
            </a:r>
            <a:r>
              <a:rPr sz="3200" spc="-20">
                <a:latin typeface="Times New Roman"/>
                <a:cs typeface="Times New Roman"/>
              </a:rPr>
              <a:t> </a:t>
            </a:r>
            <a:r>
              <a:rPr sz="3200">
                <a:latin typeface="Times New Roman"/>
                <a:cs typeface="Times New Roman"/>
              </a:rPr>
              <a:t>on</a:t>
            </a:r>
            <a:r>
              <a:rPr sz="3200" spc="-15">
                <a:latin typeface="Times New Roman"/>
                <a:cs typeface="Times New Roman"/>
              </a:rPr>
              <a:t> </a:t>
            </a:r>
            <a:r>
              <a:rPr sz="3200" spc="-25">
                <a:latin typeface="Times New Roman"/>
                <a:cs typeface="Times New Roman"/>
              </a:rPr>
              <a:t>the </a:t>
            </a:r>
            <a:r>
              <a:rPr sz="3200">
                <a:latin typeface="Times New Roman"/>
                <a:cs typeface="Times New Roman"/>
              </a:rPr>
              <a:t>five</a:t>
            </a:r>
            <a:r>
              <a:rPr sz="3200" spc="-20">
                <a:latin typeface="Times New Roman"/>
                <a:cs typeface="Times New Roman"/>
              </a:rPr>
              <a:t> </a:t>
            </a:r>
            <a:r>
              <a:rPr sz="3200">
                <a:latin typeface="Times New Roman"/>
                <a:cs typeface="Times New Roman"/>
              </a:rPr>
              <a:t>continents,</a:t>
            </a:r>
            <a:r>
              <a:rPr sz="3200" spc="-15">
                <a:latin typeface="Times New Roman"/>
                <a:cs typeface="Times New Roman"/>
              </a:rPr>
              <a:t> </a:t>
            </a:r>
            <a:r>
              <a:rPr sz="3200">
                <a:latin typeface="Times New Roman"/>
                <a:cs typeface="Times New Roman"/>
              </a:rPr>
              <a:t>Sodexho</a:t>
            </a:r>
            <a:r>
              <a:rPr sz="3200" spc="-10">
                <a:latin typeface="Times New Roman"/>
                <a:cs typeface="Times New Roman"/>
              </a:rPr>
              <a:t> </a:t>
            </a:r>
            <a:r>
              <a:rPr sz="3200">
                <a:latin typeface="Times New Roman"/>
                <a:cs typeface="Times New Roman"/>
              </a:rPr>
              <a:t>has</a:t>
            </a:r>
            <a:r>
              <a:rPr sz="3200" spc="-15">
                <a:latin typeface="Times New Roman"/>
                <a:cs typeface="Times New Roman"/>
              </a:rPr>
              <a:t> </a:t>
            </a:r>
            <a:r>
              <a:rPr sz="3200">
                <a:latin typeface="Times New Roman"/>
                <a:cs typeface="Times New Roman"/>
              </a:rPr>
              <a:t>grown</a:t>
            </a:r>
            <a:r>
              <a:rPr sz="3200" spc="-10">
                <a:latin typeface="Times New Roman"/>
                <a:cs typeface="Times New Roman"/>
              </a:rPr>
              <a:t> </a:t>
            </a:r>
            <a:r>
              <a:rPr sz="3200">
                <a:latin typeface="Times New Roman"/>
                <a:cs typeface="Times New Roman"/>
              </a:rPr>
              <a:t>to</a:t>
            </a:r>
            <a:r>
              <a:rPr sz="3200" spc="-10">
                <a:latin typeface="Times New Roman"/>
                <a:cs typeface="Times New Roman"/>
              </a:rPr>
              <a:t> </a:t>
            </a:r>
            <a:r>
              <a:rPr sz="3200" spc="-25">
                <a:latin typeface="Times New Roman"/>
                <a:cs typeface="Times New Roman"/>
              </a:rPr>
              <a:t>the </a:t>
            </a:r>
            <a:r>
              <a:rPr sz="3200">
                <a:latin typeface="Times New Roman"/>
                <a:cs typeface="Times New Roman"/>
              </a:rPr>
              <a:t>largest</a:t>
            </a:r>
            <a:r>
              <a:rPr sz="3200" spc="-20">
                <a:latin typeface="Times New Roman"/>
                <a:cs typeface="Times New Roman"/>
              </a:rPr>
              <a:t> </a:t>
            </a:r>
            <a:r>
              <a:rPr sz="3200" b="1" i="1">
                <a:latin typeface="Times New Roman"/>
                <a:cs typeface="Times New Roman"/>
              </a:rPr>
              <a:t>multinational</a:t>
            </a:r>
            <a:r>
              <a:rPr sz="3200" b="1" i="1" spc="-30">
                <a:latin typeface="Times New Roman"/>
                <a:cs typeface="Times New Roman"/>
              </a:rPr>
              <a:t> </a:t>
            </a:r>
            <a:r>
              <a:rPr sz="3200" b="1" i="1">
                <a:latin typeface="Times New Roman"/>
                <a:cs typeface="Times New Roman"/>
              </a:rPr>
              <a:t>cooperation </a:t>
            </a:r>
            <a:r>
              <a:rPr sz="3200">
                <a:latin typeface="Times New Roman"/>
                <a:cs typeface="Times New Roman"/>
              </a:rPr>
              <a:t>in</a:t>
            </a:r>
            <a:r>
              <a:rPr sz="3200" spc="-20">
                <a:latin typeface="Times New Roman"/>
                <a:cs typeface="Times New Roman"/>
              </a:rPr>
              <a:t> </a:t>
            </a:r>
            <a:r>
              <a:rPr sz="3200" b="1" i="1" spc="-10">
                <a:latin typeface="Times New Roman"/>
                <a:cs typeface="Times New Roman"/>
              </a:rPr>
              <a:t>catering </a:t>
            </a:r>
            <a:r>
              <a:rPr sz="3200" b="1" i="1">
                <a:latin typeface="Times New Roman"/>
                <a:cs typeface="Times New Roman"/>
              </a:rPr>
              <a:t>and</a:t>
            </a:r>
            <a:r>
              <a:rPr sz="3200" b="1" i="1" spc="-20">
                <a:latin typeface="Times New Roman"/>
                <a:cs typeface="Times New Roman"/>
              </a:rPr>
              <a:t> </a:t>
            </a:r>
            <a:r>
              <a:rPr sz="3200" b="1" i="1">
                <a:latin typeface="Times New Roman"/>
                <a:cs typeface="Times New Roman"/>
              </a:rPr>
              <a:t>facility</a:t>
            </a:r>
            <a:r>
              <a:rPr sz="3200" b="1" i="1" spc="-25">
                <a:latin typeface="Times New Roman"/>
                <a:cs typeface="Times New Roman"/>
              </a:rPr>
              <a:t> </a:t>
            </a:r>
            <a:r>
              <a:rPr sz="3200" b="1" i="1">
                <a:latin typeface="Times New Roman"/>
                <a:cs typeface="Times New Roman"/>
              </a:rPr>
              <a:t>management</a:t>
            </a:r>
            <a:r>
              <a:rPr sz="3200" b="1" i="1" spc="-20">
                <a:latin typeface="Times New Roman"/>
                <a:cs typeface="Times New Roman"/>
              </a:rPr>
              <a:t> </a:t>
            </a:r>
            <a:r>
              <a:rPr sz="3200" b="1" i="1">
                <a:latin typeface="Times New Roman"/>
                <a:cs typeface="Times New Roman"/>
              </a:rPr>
              <a:t>field</a:t>
            </a:r>
            <a:r>
              <a:rPr sz="3200" b="1" i="1" spc="15">
                <a:latin typeface="Times New Roman"/>
                <a:cs typeface="Times New Roman"/>
              </a:rPr>
              <a:t> </a:t>
            </a:r>
            <a:r>
              <a:rPr sz="3200">
                <a:latin typeface="Times New Roman"/>
                <a:cs typeface="Times New Roman"/>
              </a:rPr>
              <a:t>around</a:t>
            </a:r>
            <a:r>
              <a:rPr sz="3200" spc="-15">
                <a:latin typeface="Times New Roman"/>
                <a:cs typeface="Times New Roman"/>
              </a:rPr>
              <a:t> </a:t>
            </a:r>
            <a:r>
              <a:rPr sz="3200" spc="-25">
                <a:latin typeface="Times New Roman"/>
                <a:cs typeface="Times New Roman"/>
              </a:rPr>
              <a:t>the </a:t>
            </a:r>
            <a:r>
              <a:rPr sz="3200">
                <a:latin typeface="Times New Roman"/>
                <a:cs typeface="Times New Roman"/>
              </a:rPr>
              <a:t>world.</a:t>
            </a:r>
            <a:r>
              <a:rPr sz="3200" spc="-20">
                <a:latin typeface="Times New Roman"/>
                <a:cs typeface="Times New Roman"/>
              </a:rPr>
              <a:t> </a:t>
            </a:r>
            <a:r>
              <a:rPr sz="3200">
                <a:latin typeface="Times New Roman"/>
                <a:cs typeface="Times New Roman"/>
              </a:rPr>
              <a:t>As</a:t>
            </a:r>
            <a:r>
              <a:rPr sz="3200" spc="-15">
                <a:latin typeface="Times New Roman"/>
                <a:cs typeface="Times New Roman"/>
              </a:rPr>
              <a:t> </a:t>
            </a:r>
            <a:r>
              <a:rPr sz="3200">
                <a:latin typeface="Times New Roman"/>
                <a:cs typeface="Times New Roman"/>
              </a:rPr>
              <a:t>a</a:t>
            </a:r>
            <a:r>
              <a:rPr sz="3200" spc="-5">
                <a:latin typeface="Times New Roman"/>
                <a:cs typeface="Times New Roman"/>
              </a:rPr>
              <a:t> </a:t>
            </a:r>
            <a:r>
              <a:rPr sz="3200" b="1" i="1">
                <a:latin typeface="Times New Roman"/>
                <a:cs typeface="Times New Roman"/>
              </a:rPr>
              <a:t>global</a:t>
            </a:r>
            <a:r>
              <a:rPr sz="3200" b="1" i="1" spc="-10">
                <a:latin typeface="Times New Roman"/>
                <a:cs typeface="Times New Roman"/>
              </a:rPr>
              <a:t> </a:t>
            </a:r>
            <a:r>
              <a:rPr sz="3200" b="1" i="1">
                <a:latin typeface="Times New Roman"/>
                <a:cs typeface="Times New Roman"/>
              </a:rPr>
              <a:t>Fortune</a:t>
            </a:r>
            <a:r>
              <a:rPr sz="3200" b="1" i="1" spc="-15">
                <a:latin typeface="Times New Roman"/>
                <a:cs typeface="Times New Roman"/>
              </a:rPr>
              <a:t> </a:t>
            </a:r>
            <a:r>
              <a:rPr sz="3200" b="1" i="1">
                <a:latin typeface="Times New Roman"/>
                <a:cs typeface="Times New Roman"/>
              </a:rPr>
              <a:t>500</a:t>
            </a:r>
            <a:r>
              <a:rPr sz="3200" b="1" i="1" spc="-10">
                <a:latin typeface="Times New Roman"/>
                <a:cs typeface="Times New Roman"/>
              </a:rPr>
              <a:t> </a:t>
            </a:r>
            <a:r>
              <a:rPr sz="3200" b="1" i="1">
                <a:latin typeface="Times New Roman"/>
                <a:cs typeface="Times New Roman"/>
              </a:rPr>
              <a:t>company</a:t>
            </a:r>
            <a:r>
              <a:rPr sz="3200" b="1" i="1" spc="15">
                <a:latin typeface="Times New Roman"/>
                <a:cs typeface="Times New Roman"/>
              </a:rPr>
              <a:t> </a:t>
            </a:r>
            <a:r>
              <a:rPr sz="3200" spc="-20">
                <a:latin typeface="Times New Roman"/>
                <a:cs typeface="Times New Roman"/>
              </a:rPr>
              <a:t>with </a:t>
            </a:r>
            <a:r>
              <a:rPr sz="3200">
                <a:latin typeface="Times New Roman"/>
                <a:cs typeface="Times New Roman"/>
              </a:rPr>
              <a:t>more</a:t>
            </a:r>
            <a:r>
              <a:rPr sz="3200" spc="-20">
                <a:latin typeface="Times New Roman"/>
                <a:cs typeface="Times New Roman"/>
              </a:rPr>
              <a:t> </a:t>
            </a:r>
            <a:r>
              <a:rPr sz="3200">
                <a:latin typeface="Times New Roman"/>
                <a:cs typeface="Times New Roman"/>
              </a:rPr>
              <a:t>than</a:t>
            </a:r>
            <a:r>
              <a:rPr sz="3200" spc="-15">
                <a:latin typeface="Times New Roman"/>
                <a:cs typeface="Times New Roman"/>
              </a:rPr>
              <a:t> </a:t>
            </a:r>
            <a:r>
              <a:rPr sz="3200">
                <a:latin typeface="Times New Roman"/>
                <a:cs typeface="Times New Roman"/>
              </a:rPr>
              <a:t>324,000</a:t>
            </a:r>
            <a:r>
              <a:rPr sz="3200" spc="-10">
                <a:latin typeface="Times New Roman"/>
                <a:cs typeface="Times New Roman"/>
              </a:rPr>
              <a:t> </a:t>
            </a:r>
            <a:r>
              <a:rPr sz="3200">
                <a:latin typeface="Times New Roman"/>
                <a:cs typeface="Times New Roman"/>
              </a:rPr>
              <a:t>employees,</a:t>
            </a:r>
            <a:r>
              <a:rPr sz="3200" spc="-20">
                <a:latin typeface="Times New Roman"/>
                <a:cs typeface="Times New Roman"/>
              </a:rPr>
              <a:t> </a:t>
            </a:r>
            <a:r>
              <a:rPr sz="3200">
                <a:latin typeface="Times New Roman"/>
                <a:cs typeface="Times New Roman"/>
              </a:rPr>
              <a:t>Sodexho</a:t>
            </a:r>
            <a:r>
              <a:rPr sz="3200" spc="-10">
                <a:latin typeface="Times New Roman"/>
                <a:cs typeface="Times New Roman"/>
              </a:rPr>
              <a:t> </a:t>
            </a:r>
            <a:r>
              <a:rPr sz="3200" spc="-25">
                <a:latin typeface="Times New Roman"/>
                <a:cs typeface="Times New Roman"/>
              </a:rPr>
              <a:t>has </a:t>
            </a:r>
            <a:r>
              <a:rPr sz="3200">
                <a:latin typeface="Times New Roman"/>
                <a:cs typeface="Times New Roman"/>
              </a:rPr>
              <a:t>established</a:t>
            </a:r>
            <a:r>
              <a:rPr sz="3200" spc="-25">
                <a:latin typeface="Times New Roman"/>
                <a:cs typeface="Times New Roman"/>
              </a:rPr>
              <a:t> </a:t>
            </a:r>
            <a:r>
              <a:rPr sz="3200">
                <a:latin typeface="Times New Roman"/>
                <a:cs typeface="Times New Roman"/>
              </a:rPr>
              <a:t>more</a:t>
            </a:r>
            <a:r>
              <a:rPr sz="3200" spc="-20">
                <a:latin typeface="Times New Roman"/>
                <a:cs typeface="Times New Roman"/>
              </a:rPr>
              <a:t> </a:t>
            </a:r>
            <a:r>
              <a:rPr sz="3200">
                <a:latin typeface="Times New Roman"/>
                <a:cs typeface="Times New Roman"/>
              </a:rPr>
              <a:t>than</a:t>
            </a:r>
            <a:r>
              <a:rPr sz="3200" spc="-15">
                <a:latin typeface="Times New Roman"/>
                <a:cs typeface="Times New Roman"/>
              </a:rPr>
              <a:t> </a:t>
            </a:r>
            <a:r>
              <a:rPr sz="3200">
                <a:latin typeface="Times New Roman"/>
                <a:cs typeface="Times New Roman"/>
              </a:rPr>
              <a:t>24,000</a:t>
            </a:r>
            <a:r>
              <a:rPr sz="3200" spc="-15">
                <a:latin typeface="Times New Roman"/>
                <a:cs typeface="Times New Roman"/>
              </a:rPr>
              <a:t> </a:t>
            </a:r>
            <a:r>
              <a:rPr sz="3200" spc="-10">
                <a:latin typeface="Times New Roman"/>
                <a:cs typeface="Times New Roman"/>
              </a:rPr>
              <a:t>contract </a:t>
            </a:r>
            <a:r>
              <a:rPr sz="3200">
                <a:latin typeface="Times New Roman"/>
                <a:cs typeface="Times New Roman"/>
              </a:rPr>
              <a:t>operations</a:t>
            </a:r>
            <a:r>
              <a:rPr sz="3200" spc="-20">
                <a:latin typeface="Times New Roman"/>
                <a:cs typeface="Times New Roman"/>
              </a:rPr>
              <a:t> </a:t>
            </a:r>
            <a:r>
              <a:rPr sz="3200">
                <a:latin typeface="Times New Roman"/>
                <a:cs typeface="Times New Roman"/>
              </a:rPr>
              <a:t>in</a:t>
            </a:r>
            <a:r>
              <a:rPr sz="3200" spc="-5">
                <a:latin typeface="Times New Roman"/>
                <a:cs typeface="Times New Roman"/>
              </a:rPr>
              <a:t> </a:t>
            </a:r>
            <a:r>
              <a:rPr sz="3200">
                <a:latin typeface="Times New Roman"/>
                <a:cs typeface="Times New Roman"/>
              </a:rPr>
              <a:t>76</a:t>
            </a:r>
            <a:r>
              <a:rPr sz="3200" spc="-10">
                <a:latin typeface="Times New Roman"/>
                <a:cs typeface="Times New Roman"/>
              </a:rPr>
              <a:t> </a:t>
            </a:r>
            <a:r>
              <a:rPr sz="3200">
                <a:latin typeface="Times New Roman"/>
                <a:cs typeface="Times New Roman"/>
              </a:rPr>
              <a:t>countries</a:t>
            </a:r>
            <a:r>
              <a:rPr sz="3200" spc="-10">
                <a:latin typeface="Times New Roman"/>
                <a:cs typeface="Times New Roman"/>
              </a:rPr>
              <a:t> </a:t>
            </a:r>
            <a:r>
              <a:rPr sz="3200">
                <a:latin typeface="Times New Roman"/>
                <a:cs typeface="Times New Roman"/>
              </a:rPr>
              <a:t>by</a:t>
            </a:r>
            <a:r>
              <a:rPr sz="3200" spc="-5">
                <a:latin typeface="Times New Roman"/>
                <a:cs typeface="Times New Roman"/>
              </a:rPr>
              <a:t> </a:t>
            </a:r>
            <a:r>
              <a:rPr sz="3200">
                <a:latin typeface="Times New Roman"/>
                <a:cs typeface="Times New Roman"/>
              </a:rPr>
              <a:t>the</a:t>
            </a:r>
            <a:r>
              <a:rPr sz="3200" spc="-15">
                <a:latin typeface="Times New Roman"/>
                <a:cs typeface="Times New Roman"/>
              </a:rPr>
              <a:t> </a:t>
            </a:r>
            <a:r>
              <a:rPr sz="3200">
                <a:latin typeface="Times New Roman"/>
                <a:cs typeface="Times New Roman"/>
              </a:rPr>
              <a:t>end</a:t>
            </a:r>
            <a:r>
              <a:rPr sz="3200" spc="-5">
                <a:latin typeface="Times New Roman"/>
                <a:cs typeface="Times New Roman"/>
              </a:rPr>
              <a:t> </a:t>
            </a:r>
            <a:r>
              <a:rPr sz="3200">
                <a:latin typeface="Times New Roman"/>
                <a:cs typeface="Times New Roman"/>
              </a:rPr>
              <a:t>of</a:t>
            </a:r>
            <a:r>
              <a:rPr sz="3200" spc="-5">
                <a:latin typeface="Times New Roman"/>
                <a:cs typeface="Times New Roman"/>
              </a:rPr>
              <a:t> </a:t>
            </a:r>
            <a:r>
              <a:rPr sz="3200" spc="-10">
                <a:latin typeface="Times New Roman"/>
                <a:cs typeface="Times New Roman"/>
              </a:rPr>
              <a:t>2005.</a:t>
            </a:r>
            <a:endParaRPr sz="3200">
              <a:latin typeface="Times New Roman"/>
              <a:cs typeface="Times New Roman"/>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77290" y="810895"/>
            <a:ext cx="7340600" cy="3439160"/>
          </a:xfrm>
          <a:prstGeom prst="rect">
            <a:avLst/>
          </a:prstGeom>
        </p:spPr>
        <p:txBody>
          <a:bodyPr vert="horz" wrap="square" lIns="0" tIns="12700" rIns="0" bIns="0" rtlCol="0">
            <a:spAutoFit/>
          </a:bodyPr>
          <a:lstStyle/>
          <a:p>
            <a:pPr marL="12700" marR="5080" indent="673100">
              <a:lnSpc>
                <a:spcPct val="100000"/>
              </a:lnSpc>
              <a:spcBef>
                <a:spcPts val="100"/>
              </a:spcBef>
            </a:pPr>
            <a:r>
              <a:rPr sz="3200">
                <a:latin typeface="宋体"/>
                <a:cs typeface="宋体"/>
              </a:rPr>
              <a:t>今天，凭借40</a:t>
            </a:r>
            <a:r>
              <a:rPr sz="3200" spc="-5">
                <a:latin typeface="宋体"/>
                <a:cs typeface="宋体"/>
              </a:rPr>
              <a:t>年的丰富经验以及在世界五大洲的成功经营，索迪斯联盟已成为世界上最大的从事餐饮服务及综合后勤管理的跨国公司之一，名列《财富》杂志全</a:t>
            </a:r>
            <a:r>
              <a:rPr sz="3200">
                <a:latin typeface="宋体"/>
                <a:cs typeface="宋体"/>
              </a:rPr>
              <a:t>球500强企业名录。截止到2005</a:t>
            </a:r>
            <a:r>
              <a:rPr sz="3200" spc="-15">
                <a:latin typeface="宋体"/>
                <a:cs typeface="宋体"/>
              </a:rPr>
              <a:t>年底，索</a:t>
            </a:r>
            <a:r>
              <a:rPr sz="3200">
                <a:latin typeface="宋体"/>
                <a:cs typeface="宋体"/>
              </a:rPr>
              <a:t>迪斯联盟全球拥有员工32.4万人，在76</a:t>
            </a:r>
            <a:r>
              <a:rPr sz="3200" spc="-50">
                <a:latin typeface="宋体"/>
                <a:cs typeface="宋体"/>
              </a:rPr>
              <a:t>个</a:t>
            </a:r>
            <a:r>
              <a:rPr sz="3200">
                <a:latin typeface="宋体"/>
                <a:cs typeface="宋体"/>
              </a:rPr>
              <a:t>国家中设立了超过2.4</a:t>
            </a:r>
            <a:r>
              <a:rPr sz="3200" spc="-10">
                <a:latin typeface="宋体"/>
                <a:cs typeface="宋体"/>
              </a:rPr>
              <a:t>万个分支企业。</a:t>
            </a:r>
            <a:endParaRPr sz="3200">
              <a:latin typeface="宋体"/>
              <a:cs typeface="宋体"/>
            </a:endParaRPr>
          </a:p>
        </p:txBody>
      </p:sp>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9</a:t>
            </a:fld>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z="4000" i="1">
                <a:latin typeface="Times New Roman"/>
                <a:cs typeface="Times New Roman"/>
              </a:rPr>
              <a:t>Summary</a:t>
            </a:r>
            <a:r>
              <a:rPr sz="4000" i="1" spc="-20">
                <a:latin typeface="Times New Roman"/>
                <a:cs typeface="Times New Roman"/>
              </a:rPr>
              <a:t> </a:t>
            </a:r>
            <a:r>
              <a:rPr sz="4000" i="1">
                <a:latin typeface="Times New Roman"/>
                <a:cs typeface="Times New Roman"/>
              </a:rPr>
              <a:t>Of</a:t>
            </a:r>
            <a:r>
              <a:rPr sz="4000" i="1" spc="-10">
                <a:latin typeface="Times New Roman"/>
                <a:cs typeface="Times New Roman"/>
              </a:rPr>
              <a:t> </a:t>
            </a:r>
            <a:r>
              <a:rPr sz="4000" i="1">
                <a:latin typeface="Times New Roman"/>
                <a:cs typeface="Times New Roman"/>
              </a:rPr>
              <a:t>Passage</a:t>
            </a:r>
            <a:r>
              <a:rPr sz="4000" i="1" spc="-5">
                <a:latin typeface="Times New Roman"/>
                <a:cs typeface="Times New Roman"/>
              </a:rPr>
              <a:t> </a:t>
            </a:r>
            <a:r>
              <a:rPr sz="4000" i="1" spc="-25">
                <a:latin typeface="Times New Roman"/>
                <a:cs typeface="Times New Roman"/>
              </a:rPr>
              <a:t>3&amp;4</a:t>
            </a:r>
            <a:endParaRPr sz="4000">
              <a:latin typeface="Times New Roman"/>
              <a:cs typeface="Times New Roman"/>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10</a:t>
            </a:fld>
          </a:p>
        </p:txBody>
      </p:sp>
      <p:sp>
        <p:nvSpPr>
          <p:cNvPr id="3" name="object 3"/>
          <p:cNvSpPr txBox="1"/>
          <p:nvPr/>
        </p:nvSpPr>
        <p:spPr>
          <a:xfrm>
            <a:off x="1050290" y="974020"/>
            <a:ext cx="7747000" cy="4650740"/>
          </a:xfrm>
          <a:prstGeom prst="rect">
            <a:avLst/>
          </a:prstGeom>
        </p:spPr>
        <p:txBody>
          <a:bodyPr vert="horz" wrap="square" lIns="0" tIns="12700" rIns="0" bIns="0" rtlCol="0">
            <a:spAutoFit/>
          </a:bodyPr>
          <a:lstStyle/>
          <a:p>
            <a:pPr marL="12700" marR="1059815">
              <a:lnSpc>
                <a:spcPct val="120000"/>
              </a:lnSpc>
              <a:spcBef>
                <a:spcPts val="100"/>
              </a:spcBef>
            </a:pPr>
            <a:r>
              <a:rPr sz="3200">
                <a:latin typeface="Times New Roman"/>
                <a:cs typeface="Times New Roman"/>
              </a:rPr>
              <a:t>Hints:</a:t>
            </a:r>
            <a:r>
              <a:rPr sz="3200" spc="-30">
                <a:latin typeface="Times New Roman"/>
                <a:cs typeface="Times New Roman"/>
              </a:rPr>
              <a:t> </a:t>
            </a:r>
            <a:r>
              <a:rPr sz="3200">
                <a:latin typeface="Times New Roman"/>
                <a:cs typeface="Times New Roman"/>
              </a:rPr>
              <a:t>introduction</a:t>
            </a:r>
            <a:r>
              <a:rPr sz="3200" spc="-15">
                <a:latin typeface="Times New Roman"/>
                <a:cs typeface="Times New Roman"/>
              </a:rPr>
              <a:t> </a:t>
            </a:r>
            <a:r>
              <a:rPr sz="3200">
                <a:latin typeface="Times New Roman"/>
                <a:cs typeface="Times New Roman"/>
              </a:rPr>
              <a:t>of</a:t>
            </a:r>
            <a:r>
              <a:rPr sz="3200" spc="-15">
                <a:latin typeface="Times New Roman"/>
                <a:cs typeface="Times New Roman"/>
              </a:rPr>
              <a:t> </a:t>
            </a:r>
            <a:r>
              <a:rPr sz="3200" spc="-10">
                <a:latin typeface="Times New Roman"/>
                <a:cs typeface="Times New Roman"/>
              </a:rPr>
              <a:t>Motorola/Sodexho Contents</a:t>
            </a:r>
            <a:r>
              <a:rPr sz="3200" spc="-10">
                <a:latin typeface="宋体"/>
                <a:cs typeface="宋体"/>
              </a:rPr>
              <a:t>（</a:t>
            </a:r>
            <a:r>
              <a:rPr sz="3200" spc="-10">
                <a:latin typeface="Times New Roman"/>
                <a:cs typeface="Times New Roman"/>
              </a:rPr>
              <a:t>3</a:t>
            </a:r>
            <a:r>
              <a:rPr sz="3200" spc="-10">
                <a:latin typeface="宋体"/>
                <a:cs typeface="宋体"/>
              </a:rPr>
              <a:t>）</a:t>
            </a:r>
            <a:r>
              <a:rPr sz="3200" spc="-10">
                <a:latin typeface="Times New Roman"/>
                <a:cs typeface="Times New Roman"/>
              </a:rPr>
              <a:t>:</a:t>
            </a:r>
            <a:endParaRPr sz="3200">
              <a:latin typeface="Times New Roman"/>
              <a:cs typeface="Times New Roman"/>
            </a:endParaRPr>
          </a:p>
          <a:p>
            <a:pPr marL="215900" marR="5188585">
              <a:lnSpc>
                <a:spcPct val="120000"/>
              </a:lnSpc>
            </a:pPr>
            <a:r>
              <a:rPr sz="3200">
                <a:latin typeface="Times New Roman"/>
                <a:cs typeface="Times New Roman"/>
              </a:rPr>
              <a:t>rank</a:t>
            </a:r>
            <a:r>
              <a:rPr sz="3200" spc="-5">
                <a:latin typeface="Times New Roman"/>
                <a:cs typeface="Times New Roman"/>
              </a:rPr>
              <a:t> </a:t>
            </a:r>
            <a:r>
              <a:rPr sz="3200" spc="-10">
                <a:latin typeface="Times New Roman"/>
                <a:cs typeface="Times New Roman"/>
              </a:rPr>
              <a:t>/place </a:t>
            </a:r>
            <a:r>
              <a:rPr sz="3200">
                <a:latin typeface="Times New Roman"/>
                <a:cs typeface="Times New Roman"/>
              </a:rPr>
              <a:t>Sales</a:t>
            </a:r>
            <a:r>
              <a:rPr sz="3200" spc="-35">
                <a:latin typeface="Times New Roman"/>
                <a:cs typeface="Times New Roman"/>
              </a:rPr>
              <a:t> </a:t>
            </a:r>
            <a:r>
              <a:rPr sz="3200" spc="-10">
                <a:latin typeface="Times New Roman"/>
                <a:cs typeface="Times New Roman"/>
              </a:rPr>
              <a:t>volumes</a:t>
            </a:r>
            <a:endParaRPr sz="3200">
              <a:latin typeface="Times New Roman"/>
              <a:cs typeface="Times New Roman"/>
            </a:endParaRPr>
          </a:p>
          <a:p>
            <a:pPr marL="215900">
              <a:lnSpc>
                <a:spcPct val="100000"/>
              </a:lnSpc>
              <a:spcBef>
                <a:spcPts val="765"/>
              </a:spcBef>
            </a:pPr>
            <a:r>
              <a:rPr sz="3200">
                <a:latin typeface="Times New Roman"/>
                <a:cs typeface="Times New Roman"/>
              </a:rPr>
              <a:t>Numbers</a:t>
            </a:r>
            <a:r>
              <a:rPr sz="3200" spc="-25">
                <a:latin typeface="Times New Roman"/>
                <a:cs typeface="Times New Roman"/>
              </a:rPr>
              <a:t> </a:t>
            </a:r>
            <a:r>
              <a:rPr sz="3200">
                <a:latin typeface="Times New Roman"/>
                <a:cs typeface="Times New Roman"/>
              </a:rPr>
              <a:t>of</a:t>
            </a:r>
            <a:r>
              <a:rPr sz="3200" spc="-10">
                <a:latin typeface="Times New Roman"/>
                <a:cs typeface="Times New Roman"/>
              </a:rPr>
              <a:t> clients/employees</a:t>
            </a:r>
            <a:endParaRPr sz="3200">
              <a:latin typeface="Times New Roman"/>
              <a:cs typeface="Times New Roman"/>
            </a:endParaRPr>
          </a:p>
          <a:p>
            <a:pPr marL="12700">
              <a:lnSpc>
                <a:spcPct val="100000"/>
              </a:lnSpc>
              <a:spcBef>
                <a:spcPts val="980"/>
              </a:spcBef>
            </a:pPr>
            <a:r>
              <a:rPr sz="3200">
                <a:latin typeface="宋体"/>
                <a:cs typeface="宋体"/>
              </a:rPr>
              <a:t>企业宣传资料</a:t>
            </a:r>
            <a:r>
              <a:rPr sz="3200">
                <a:solidFill>
                  <a:srgbClr val="0033CC"/>
                </a:solidFill>
                <a:latin typeface="宋体"/>
                <a:cs typeface="宋体"/>
              </a:rPr>
              <a:t>第二部分</a:t>
            </a:r>
            <a:r>
              <a:rPr sz="3200">
                <a:latin typeface="宋体"/>
                <a:cs typeface="宋体"/>
              </a:rPr>
              <a:t>的主要内容及作用</a:t>
            </a:r>
            <a:r>
              <a:rPr sz="3200" spc="-50">
                <a:solidFill>
                  <a:srgbClr val="FF3300"/>
                </a:solidFill>
                <a:latin typeface="宋体"/>
                <a:cs typeface="宋体"/>
              </a:rPr>
              <a:t>？</a:t>
            </a:r>
            <a:endParaRPr sz="3200">
              <a:latin typeface="宋体"/>
              <a:cs typeface="宋体"/>
            </a:endParaRPr>
          </a:p>
          <a:p>
            <a:pPr marL="367665">
              <a:lnSpc>
                <a:spcPct val="100000"/>
              </a:lnSpc>
              <a:spcBef>
                <a:spcPts val="660"/>
              </a:spcBef>
            </a:pPr>
            <a:r>
              <a:rPr sz="2800" spc="-5">
                <a:latin typeface="宋体"/>
                <a:cs typeface="宋体"/>
              </a:rPr>
              <a:t>介绍公司的排名、销售业绩、客户员工数量</a:t>
            </a:r>
            <a:endParaRPr sz="2800">
              <a:latin typeface="宋体"/>
              <a:cs typeface="宋体"/>
            </a:endParaRPr>
          </a:p>
          <a:p>
            <a:pPr marL="418465">
              <a:lnSpc>
                <a:spcPct val="100000"/>
              </a:lnSpc>
              <a:spcBef>
                <a:spcPts val="1180"/>
              </a:spcBef>
              <a:tabLst>
                <a:tab pos="2018664"/>
              </a:tabLst>
            </a:pPr>
            <a:r>
              <a:rPr sz="2800">
                <a:latin typeface="宋体"/>
                <a:cs typeface="宋体"/>
              </a:rPr>
              <a:t>证明实</a:t>
            </a:r>
            <a:r>
              <a:rPr sz="2800" spc="-50">
                <a:latin typeface="宋体"/>
                <a:cs typeface="宋体"/>
              </a:rPr>
              <a:t>力</a:t>
            </a:r>
            <a:r>
              <a:rPr sz="2800">
                <a:latin typeface="宋体"/>
                <a:cs typeface="宋体"/>
              </a:rPr>
              <a:t>	建立客户信</a:t>
            </a:r>
            <a:r>
              <a:rPr sz="2800" spc="-50">
                <a:latin typeface="宋体"/>
                <a:cs typeface="宋体"/>
              </a:rPr>
              <a:t>心</a:t>
            </a:r>
            <a:endParaRPr sz="2800">
              <a:latin typeface="宋体"/>
              <a:cs typeface="宋体"/>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121728" y="408304"/>
            <a:ext cx="3454400" cy="574040"/>
          </a:xfrm>
          <a:prstGeom prst="rect">
            <a:avLst/>
          </a:prstGeom>
        </p:spPr>
        <p:txBody>
          <a:bodyPr vert="horz" wrap="square" lIns="0" tIns="12700" rIns="0" bIns="0" rtlCol="0">
            <a:spAutoFit/>
          </a:bodyPr>
          <a:lstStyle/>
          <a:p>
            <a:pPr marL="12700">
              <a:lnSpc>
                <a:spcPct val="100000"/>
              </a:lnSpc>
              <a:spcBef>
                <a:spcPts val="100"/>
              </a:spcBef>
            </a:pPr>
            <a:r>
              <a:rPr>
                <a:latin typeface="宋体"/>
                <a:cs typeface="宋体"/>
              </a:rPr>
              <a:t>三.</a:t>
            </a:r>
            <a:r>
              <a:rPr b="1" spc="-10">
                <a:latin typeface="Microsoft JhengHei"/>
                <a:cs typeface="Microsoft JhengHei"/>
              </a:rPr>
              <a:t>主打产品信息</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11</a:t>
            </a:fld>
          </a:p>
        </p:txBody>
      </p:sp>
      <p:sp>
        <p:nvSpPr>
          <p:cNvPr id="3" name="object 3"/>
          <p:cNvSpPr txBox="1"/>
          <p:nvPr/>
        </p:nvSpPr>
        <p:spPr>
          <a:xfrm>
            <a:off x="1248728" y="1112388"/>
            <a:ext cx="7571740" cy="4486275"/>
          </a:xfrm>
          <a:prstGeom prst="rect">
            <a:avLst/>
          </a:prstGeom>
        </p:spPr>
        <p:txBody>
          <a:bodyPr vert="horz" wrap="square" lIns="0" tIns="101600" rIns="0" bIns="0" rtlCol="0">
            <a:spAutoFit/>
          </a:bodyPr>
          <a:lstStyle/>
          <a:p>
            <a:pPr marR="67945" algn="ctr">
              <a:lnSpc>
                <a:spcPct val="100000"/>
              </a:lnSpc>
              <a:spcBef>
                <a:spcPts val="800"/>
              </a:spcBef>
            </a:pPr>
            <a:r>
              <a:rPr sz="2800">
                <a:solidFill>
                  <a:srgbClr val="0033CC"/>
                </a:solidFill>
                <a:latin typeface="Comic Sans MS"/>
                <a:cs typeface="Comic Sans MS"/>
              </a:rPr>
              <a:t>Passage</a:t>
            </a:r>
            <a:r>
              <a:rPr sz="2800" spc="-35">
                <a:solidFill>
                  <a:srgbClr val="0033CC"/>
                </a:solidFill>
                <a:latin typeface="Comic Sans MS"/>
                <a:cs typeface="Comic Sans MS"/>
              </a:rPr>
              <a:t> </a:t>
            </a:r>
            <a:r>
              <a:rPr sz="2800" spc="-50">
                <a:solidFill>
                  <a:srgbClr val="0033CC"/>
                </a:solidFill>
                <a:latin typeface="Comic Sans MS"/>
                <a:cs typeface="Comic Sans MS"/>
              </a:rPr>
              <a:t>5</a:t>
            </a:r>
            <a:endParaRPr sz="2800">
              <a:latin typeface="Comic Sans MS"/>
              <a:cs typeface="Comic Sans MS"/>
            </a:endParaRPr>
          </a:p>
          <a:p>
            <a:pPr marL="12700" marR="5080" indent="63500">
              <a:lnSpc>
                <a:spcPct val="100000"/>
              </a:lnSpc>
              <a:spcBef>
                <a:spcPts val="800"/>
              </a:spcBef>
            </a:pPr>
            <a:r>
              <a:rPr sz="3200">
                <a:latin typeface="Times New Roman"/>
                <a:cs typeface="Times New Roman"/>
              </a:rPr>
              <a:t>With</a:t>
            </a:r>
            <a:r>
              <a:rPr sz="3200" spc="-30">
                <a:latin typeface="Times New Roman"/>
                <a:cs typeface="Times New Roman"/>
              </a:rPr>
              <a:t> </a:t>
            </a:r>
            <a:r>
              <a:rPr sz="3200">
                <a:latin typeface="Times New Roman"/>
                <a:cs typeface="Times New Roman"/>
              </a:rPr>
              <a:t>global</a:t>
            </a:r>
            <a:r>
              <a:rPr sz="3200" spc="-20">
                <a:latin typeface="Times New Roman"/>
                <a:cs typeface="Times New Roman"/>
              </a:rPr>
              <a:t> </a:t>
            </a:r>
            <a:r>
              <a:rPr sz="3200">
                <a:latin typeface="Times New Roman"/>
                <a:cs typeface="Times New Roman"/>
              </a:rPr>
              <a:t>headquarters</a:t>
            </a:r>
            <a:r>
              <a:rPr sz="3200" spc="-20">
                <a:latin typeface="Times New Roman"/>
                <a:cs typeface="Times New Roman"/>
              </a:rPr>
              <a:t> </a:t>
            </a:r>
            <a:r>
              <a:rPr sz="3200">
                <a:latin typeface="Times New Roman"/>
                <a:cs typeface="Times New Roman"/>
              </a:rPr>
              <a:t>in</a:t>
            </a:r>
            <a:r>
              <a:rPr sz="3200" spc="-15">
                <a:latin typeface="Times New Roman"/>
                <a:cs typeface="Times New Roman"/>
              </a:rPr>
              <a:t> </a:t>
            </a:r>
            <a:r>
              <a:rPr sz="3200">
                <a:latin typeface="Times New Roman"/>
                <a:cs typeface="Times New Roman"/>
              </a:rPr>
              <a:t>Detroit,</a:t>
            </a:r>
            <a:r>
              <a:rPr sz="3200" spc="25">
                <a:latin typeface="Times New Roman"/>
                <a:cs typeface="Times New Roman"/>
              </a:rPr>
              <a:t> </a:t>
            </a:r>
            <a:r>
              <a:rPr sz="3200" b="1" i="1" spc="-25">
                <a:latin typeface="Times New Roman"/>
                <a:cs typeface="Times New Roman"/>
              </a:rPr>
              <a:t>GM </a:t>
            </a:r>
            <a:r>
              <a:rPr sz="3200">
                <a:latin typeface="Times New Roman"/>
                <a:cs typeface="Times New Roman"/>
              </a:rPr>
              <a:t>manufactures</a:t>
            </a:r>
            <a:r>
              <a:rPr sz="3200" spc="-30">
                <a:latin typeface="Times New Roman"/>
                <a:cs typeface="Times New Roman"/>
              </a:rPr>
              <a:t> </a:t>
            </a:r>
            <a:r>
              <a:rPr sz="3200">
                <a:latin typeface="Times New Roman"/>
                <a:cs typeface="Times New Roman"/>
              </a:rPr>
              <a:t>its</a:t>
            </a:r>
            <a:r>
              <a:rPr sz="3200" spc="-15">
                <a:latin typeface="Times New Roman"/>
                <a:cs typeface="Times New Roman"/>
              </a:rPr>
              <a:t> </a:t>
            </a:r>
            <a:r>
              <a:rPr sz="3200">
                <a:latin typeface="Times New Roman"/>
                <a:cs typeface="Times New Roman"/>
              </a:rPr>
              <a:t>cars</a:t>
            </a:r>
            <a:r>
              <a:rPr sz="3200" spc="-15">
                <a:latin typeface="Times New Roman"/>
                <a:cs typeface="Times New Roman"/>
              </a:rPr>
              <a:t> </a:t>
            </a:r>
            <a:r>
              <a:rPr sz="3200">
                <a:latin typeface="Times New Roman"/>
                <a:cs typeface="Times New Roman"/>
              </a:rPr>
              <a:t>and</a:t>
            </a:r>
            <a:r>
              <a:rPr sz="3200" spc="-10">
                <a:latin typeface="Times New Roman"/>
                <a:cs typeface="Times New Roman"/>
              </a:rPr>
              <a:t> </a:t>
            </a:r>
            <a:r>
              <a:rPr sz="3200">
                <a:latin typeface="Times New Roman"/>
                <a:cs typeface="Times New Roman"/>
              </a:rPr>
              <a:t>trucks</a:t>
            </a:r>
            <a:r>
              <a:rPr sz="3200" spc="-15">
                <a:latin typeface="Times New Roman"/>
                <a:cs typeface="Times New Roman"/>
              </a:rPr>
              <a:t> </a:t>
            </a:r>
            <a:r>
              <a:rPr sz="3200">
                <a:latin typeface="Times New Roman"/>
                <a:cs typeface="Times New Roman"/>
              </a:rPr>
              <a:t>in</a:t>
            </a:r>
            <a:r>
              <a:rPr sz="3200" spc="-10">
                <a:latin typeface="Times New Roman"/>
                <a:cs typeface="Times New Roman"/>
              </a:rPr>
              <a:t> </a:t>
            </a:r>
            <a:r>
              <a:rPr sz="3200" spc="-25">
                <a:latin typeface="Times New Roman"/>
                <a:cs typeface="Times New Roman"/>
              </a:rPr>
              <a:t>33 </a:t>
            </a:r>
            <a:r>
              <a:rPr sz="3200">
                <a:latin typeface="Times New Roman"/>
                <a:cs typeface="Times New Roman"/>
              </a:rPr>
              <a:t>countries.</a:t>
            </a:r>
            <a:r>
              <a:rPr sz="3200" spc="-20">
                <a:latin typeface="Times New Roman"/>
                <a:cs typeface="Times New Roman"/>
              </a:rPr>
              <a:t> </a:t>
            </a:r>
            <a:r>
              <a:rPr sz="3200">
                <a:latin typeface="Times New Roman"/>
                <a:cs typeface="Times New Roman"/>
              </a:rPr>
              <a:t>In</a:t>
            </a:r>
            <a:r>
              <a:rPr sz="3200" spc="-10">
                <a:latin typeface="Times New Roman"/>
                <a:cs typeface="Times New Roman"/>
              </a:rPr>
              <a:t> </a:t>
            </a:r>
            <a:r>
              <a:rPr sz="3200">
                <a:latin typeface="Times New Roman"/>
                <a:cs typeface="Times New Roman"/>
              </a:rPr>
              <a:t>2005,</a:t>
            </a:r>
            <a:r>
              <a:rPr sz="3200" spc="-10">
                <a:latin typeface="Times New Roman"/>
                <a:cs typeface="Times New Roman"/>
              </a:rPr>
              <a:t> </a:t>
            </a:r>
            <a:r>
              <a:rPr sz="3200">
                <a:latin typeface="Times New Roman"/>
                <a:cs typeface="Times New Roman"/>
              </a:rPr>
              <a:t>9.17</a:t>
            </a:r>
            <a:r>
              <a:rPr sz="3200" spc="-10">
                <a:latin typeface="Times New Roman"/>
                <a:cs typeface="Times New Roman"/>
              </a:rPr>
              <a:t> </a:t>
            </a:r>
            <a:r>
              <a:rPr sz="3200">
                <a:latin typeface="Times New Roman"/>
                <a:cs typeface="Times New Roman"/>
              </a:rPr>
              <a:t>million</a:t>
            </a:r>
            <a:r>
              <a:rPr sz="3200" spc="-10">
                <a:latin typeface="Times New Roman"/>
                <a:cs typeface="Times New Roman"/>
              </a:rPr>
              <a:t> </a:t>
            </a:r>
            <a:r>
              <a:rPr sz="3200">
                <a:latin typeface="Times New Roman"/>
                <a:cs typeface="Times New Roman"/>
              </a:rPr>
              <a:t>GM</a:t>
            </a:r>
            <a:r>
              <a:rPr sz="3200" spc="-15">
                <a:latin typeface="Times New Roman"/>
                <a:cs typeface="Times New Roman"/>
              </a:rPr>
              <a:t> </a:t>
            </a:r>
            <a:r>
              <a:rPr sz="3200">
                <a:latin typeface="Times New Roman"/>
                <a:cs typeface="Times New Roman"/>
              </a:rPr>
              <a:t>cars</a:t>
            </a:r>
            <a:r>
              <a:rPr sz="3200" spc="-10">
                <a:latin typeface="Times New Roman"/>
                <a:cs typeface="Times New Roman"/>
              </a:rPr>
              <a:t> </a:t>
            </a:r>
            <a:r>
              <a:rPr sz="3200" spc="-25">
                <a:latin typeface="Times New Roman"/>
                <a:cs typeface="Times New Roman"/>
              </a:rPr>
              <a:t>and </a:t>
            </a:r>
            <a:r>
              <a:rPr sz="3200">
                <a:latin typeface="Times New Roman"/>
                <a:cs typeface="Times New Roman"/>
              </a:rPr>
              <a:t>trucks</a:t>
            </a:r>
            <a:r>
              <a:rPr sz="3200" spc="-25">
                <a:latin typeface="Times New Roman"/>
                <a:cs typeface="Times New Roman"/>
              </a:rPr>
              <a:t> </a:t>
            </a:r>
            <a:r>
              <a:rPr sz="3200">
                <a:latin typeface="Times New Roman"/>
                <a:cs typeface="Times New Roman"/>
              </a:rPr>
              <a:t>were</a:t>
            </a:r>
            <a:r>
              <a:rPr sz="3200" spc="-15">
                <a:latin typeface="Times New Roman"/>
                <a:cs typeface="Times New Roman"/>
              </a:rPr>
              <a:t> </a:t>
            </a:r>
            <a:r>
              <a:rPr sz="3200">
                <a:latin typeface="Times New Roman"/>
                <a:cs typeface="Times New Roman"/>
              </a:rPr>
              <a:t>sold</a:t>
            </a:r>
            <a:r>
              <a:rPr sz="3200" spc="-10">
                <a:latin typeface="Times New Roman"/>
                <a:cs typeface="Times New Roman"/>
              </a:rPr>
              <a:t> </a:t>
            </a:r>
            <a:r>
              <a:rPr sz="3200">
                <a:latin typeface="Times New Roman"/>
                <a:cs typeface="Times New Roman"/>
              </a:rPr>
              <a:t>globally</a:t>
            </a:r>
            <a:r>
              <a:rPr sz="3200" spc="-10">
                <a:latin typeface="Times New Roman"/>
                <a:cs typeface="Times New Roman"/>
              </a:rPr>
              <a:t> </a:t>
            </a:r>
            <a:r>
              <a:rPr sz="3200">
                <a:latin typeface="Times New Roman"/>
                <a:cs typeface="Times New Roman"/>
              </a:rPr>
              <a:t>under</a:t>
            </a:r>
            <a:r>
              <a:rPr sz="3200" spc="-10">
                <a:latin typeface="Times New Roman"/>
                <a:cs typeface="Times New Roman"/>
              </a:rPr>
              <a:t> </a:t>
            </a:r>
            <a:r>
              <a:rPr sz="3200">
                <a:latin typeface="Times New Roman"/>
                <a:cs typeface="Times New Roman"/>
              </a:rPr>
              <a:t>the</a:t>
            </a:r>
            <a:r>
              <a:rPr sz="3200" spc="-15">
                <a:latin typeface="Times New Roman"/>
                <a:cs typeface="Times New Roman"/>
              </a:rPr>
              <a:t> </a:t>
            </a:r>
            <a:r>
              <a:rPr sz="3200" spc="-10">
                <a:latin typeface="Times New Roman"/>
                <a:cs typeface="Times New Roman"/>
              </a:rPr>
              <a:t>following </a:t>
            </a:r>
            <a:r>
              <a:rPr sz="3200">
                <a:latin typeface="Times New Roman"/>
                <a:cs typeface="Times New Roman"/>
              </a:rPr>
              <a:t>brand:</a:t>
            </a:r>
            <a:r>
              <a:rPr sz="3200" spc="-25">
                <a:latin typeface="Times New Roman"/>
                <a:cs typeface="Times New Roman"/>
              </a:rPr>
              <a:t> </a:t>
            </a:r>
            <a:r>
              <a:rPr sz="3200" b="1" i="1">
                <a:latin typeface="Times New Roman"/>
                <a:cs typeface="Times New Roman"/>
              </a:rPr>
              <a:t>Buick,</a:t>
            </a:r>
            <a:r>
              <a:rPr sz="3200" b="1" i="1" spc="-20">
                <a:latin typeface="Times New Roman"/>
                <a:cs typeface="Times New Roman"/>
              </a:rPr>
              <a:t> </a:t>
            </a:r>
            <a:r>
              <a:rPr sz="3200" b="1" i="1">
                <a:latin typeface="Times New Roman"/>
                <a:cs typeface="Times New Roman"/>
              </a:rPr>
              <a:t>Cadillac,</a:t>
            </a:r>
            <a:r>
              <a:rPr sz="3200" b="1" i="1" spc="-25">
                <a:latin typeface="Times New Roman"/>
                <a:cs typeface="Times New Roman"/>
              </a:rPr>
              <a:t> </a:t>
            </a:r>
            <a:r>
              <a:rPr sz="3200" b="1" i="1">
                <a:latin typeface="Times New Roman"/>
                <a:cs typeface="Times New Roman"/>
              </a:rPr>
              <a:t>Chevrolet,</a:t>
            </a:r>
            <a:r>
              <a:rPr sz="3200" b="1" i="1" spc="-20">
                <a:latin typeface="Times New Roman"/>
                <a:cs typeface="Times New Roman"/>
              </a:rPr>
              <a:t> </a:t>
            </a:r>
            <a:r>
              <a:rPr sz="3200" b="1" i="1">
                <a:latin typeface="Times New Roman"/>
                <a:cs typeface="Times New Roman"/>
              </a:rPr>
              <a:t>GMC,</a:t>
            </a:r>
            <a:r>
              <a:rPr sz="3200" b="1" i="1" spc="-20">
                <a:latin typeface="Times New Roman"/>
                <a:cs typeface="Times New Roman"/>
              </a:rPr>
              <a:t> </a:t>
            </a:r>
            <a:r>
              <a:rPr sz="3200" b="1" i="1" spc="-25">
                <a:latin typeface="Times New Roman"/>
                <a:cs typeface="Times New Roman"/>
              </a:rPr>
              <a:t>GM </a:t>
            </a:r>
            <a:r>
              <a:rPr sz="3200" b="1" i="1">
                <a:latin typeface="Times New Roman"/>
                <a:cs typeface="Times New Roman"/>
              </a:rPr>
              <a:t>Daewoo,</a:t>
            </a:r>
            <a:r>
              <a:rPr sz="3200" b="1" i="1" spc="-35">
                <a:latin typeface="Times New Roman"/>
                <a:cs typeface="Times New Roman"/>
              </a:rPr>
              <a:t> </a:t>
            </a:r>
            <a:r>
              <a:rPr sz="3200" b="1" i="1">
                <a:latin typeface="Times New Roman"/>
                <a:cs typeface="Times New Roman"/>
              </a:rPr>
              <a:t>Holden,</a:t>
            </a:r>
            <a:r>
              <a:rPr sz="3200" b="1" i="1" spc="-25">
                <a:latin typeface="Times New Roman"/>
                <a:cs typeface="Times New Roman"/>
              </a:rPr>
              <a:t> </a:t>
            </a:r>
            <a:r>
              <a:rPr sz="3200" b="1" i="1">
                <a:latin typeface="Times New Roman"/>
                <a:cs typeface="Times New Roman"/>
              </a:rPr>
              <a:t>Hummer,</a:t>
            </a:r>
            <a:r>
              <a:rPr sz="3200" b="1" i="1" spc="-30">
                <a:latin typeface="Times New Roman"/>
                <a:cs typeface="Times New Roman"/>
              </a:rPr>
              <a:t> </a:t>
            </a:r>
            <a:r>
              <a:rPr sz="3200" b="1" i="1">
                <a:latin typeface="Times New Roman"/>
                <a:cs typeface="Times New Roman"/>
              </a:rPr>
              <a:t>Opel,</a:t>
            </a:r>
            <a:r>
              <a:rPr sz="3200" b="1" i="1" spc="-20">
                <a:latin typeface="Times New Roman"/>
                <a:cs typeface="Times New Roman"/>
              </a:rPr>
              <a:t> </a:t>
            </a:r>
            <a:r>
              <a:rPr sz="3200" b="1" i="1" spc="-10">
                <a:latin typeface="Times New Roman"/>
                <a:cs typeface="Times New Roman"/>
              </a:rPr>
              <a:t>Pontiac, </a:t>
            </a:r>
            <a:r>
              <a:rPr sz="3200" b="1" i="1">
                <a:latin typeface="Times New Roman"/>
                <a:cs typeface="Times New Roman"/>
              </a:rPr>
              <a:t>Saab,</a:t>
            </a:r>
            <a:r>
              <a:rPr sz="3200" b="1" i="1" spc="-30">
                <a:latin typeface="Times New Roman"/>
                <a:cs typeface="Times New Roman"/>
              </a:rPr>
              <a:t> </a:t>
            </a:r>
            <a:r>
              <a:rPr sz="3200" b="1" i="1">
                <a:latin typeface="Times New Roman"/>
                <a:cs typeface="Times New Roman"/>
              </a:rPr>
              <a:t>Saturn</a:t>
            </a:r>
            <a:r>
              <a:rPr sz="3200" b="1" i="1" spc="-20">
                <a:latin typeface="Times New Roman"/>
                <a:cs typeface="Times New Roman"/>
              </a:rPr>
              <a:t> </a:t>
            </a:r>
            <a:r>
              <a:rPr sz="3200" b="1" i="1">
                <a:latin typeface="Times New Roman"/>
                <a:cs typeface="Times New Roman"/>
              </a:rPr>
              <a:t>and</a:t>
            </a:r>
            <a:r>
              <a:rPr sz="3200" b="1" i="1" spc="-15">
                <a:latin typeface="Times New Roman"/>
                <a:cs typeface="Times New Roman"/>
              </a:rPr>
              <a:t> </a:t>
            </a:r>
            <a:r>
              <a:rPr sz="3200" b="1" i="1" spc="-10">
                <a:latin typeface="Times New Roman"/>
                <a:cs typeface="Times New Roman"/>
              </a:rPr>
              <a:t>Vauxhall</a:t>
            </a:r>
            <a:r>
              <a:rPr sz="3200" spc="-10">
                <a:latin typeface="Times New Roman"/>
                <a:cs typeface="Times New Roman"/>
              </a:rPr>
              <a:t>.</a:t>
            </a:r>
            <a:endParaRPr sz="3200">
              <a:latin typeface="Times New Roman"/>
              <a:cs typeface="Times New Roman"/>
            </a:endParaRPr>
          </a:p>
          <a:p>
            <a:pPr marR="893444" algn="r">
              <a:lnSpc>
                <a:spcPts val="3385"/>
              </a:lnSpc>
            </a:pPr>
            <a:r>
              <a:rPr sz="3600" b="1" u="heavy" spc="-20">
                <a:solidFill>
                  <a:srgbClr val="CAA966"/>
                </a:solidFill>
                <a:uFill>
                  <a:solidFill>
                    <a:srgbClr val="CAA966"/>
                  </a:solidFill>
                </a:uFill>
                <a:latin typeface="Comic Sans MS"/>
                <a:cs typeface="Comic Sans MS"/>
              </a:rPr>
              <a:t>Back</a:t>
            </a:r>
            <a:endParaRPr sz="3600">
              <a:latin typeface="Comic Sans MS"/>
              <a:cs typeface="Comic Sans MS"/>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194753" y="952500"/>
            <a:ext cx="7543800" cy="3439160"/>
          </a:xfrm>
          <a:prstGeom prst="rect">
            <a:avLst/>
          </a:prstGeom>
        </p:spPr>
        <p:txBody>
          <a:bodyPr vert="horz" wrap="square" lIns="0" tIns="12700" rIns="0" bIns="0" rtlCol="0">
            <a:spAutoFit/>
          </a:bodyPr>
          <a:lstStyle/>
          <a:p>
            <a:pPr marL="12700" marR="411480">
              <a:lnSpc>
                <a:spcPct val="100000"/>
              </a:lnSpc>
              <a:spcBef>
                <a:spcPts val="100"/>
              </a:spcBef>
            </a:pPr>
            <a:r>
              <a:rPr sz="3200" spc="-5">
                <a:latin typeface="宋体"/>
                <a:cs typeface="宋体"/>
              </a:rPr>
              <a:t>通用汽车的的全球总部坐落在底特律，</a:t>
            </a:r>
            <a:r>
              <a:rPr sz="3200">
                <a:latin typeface="宋体"/>
                <a:cs typeface="宋体"/>
              </a:rPr>
              <a:t>迄今在全球33</a:t>
            </a:r>
            <a:r>
              <a:rPr sz="3200" spc="-5">
                <a:latin typeface="宋体"/>
                <a:cs typeface="宋体"/>
              </a:rPr>
              <a:t>个国家建立了汽车制造业</a:t>
            </a:r>
            <a:r>
              <a:rPr sz="3200">
                <a:latin typeface="宋体"/>
                <a:cs typeface="宋体"/>
              </a:rPr>
              <a:t>务。2005年，通用汽车在全球售出917</a:t>
            </a:r>
            <a:r>
              <a:rPr sz="3200" spc="-50">
                <a:latin typeface="宋体"/>
                <a:cs typeface="宋体"/>
              </a:rPr>
              <a:t>万</a:t>
            </a:r>
            <a:r>
              <a:rPr sz="3200" spc="-5">
                <a:latin typeface="宋体"/>
                <a:cs typeface="宋体"/>
              </a:rPr>
              <a:t>辆轿车和卡车。通用汽车旗下的轿车和卡车品牌包括：别克、凯迪拉克、雪佛</a:t>
            </a:r>
            <a:endParaRPr sz="3200">
              <a:latin typeface="宋体"/>
              <a:cs typeface="宋体"/>
            </a:endParaRPr>
          </a:p>
          <a:p>
            <a:pPr marL="12700" marR="5080">
              <a:lnSpc>
                <a:spcPct val="100000"/>
              </a:lnSpc>
            </a:pPr>
            <a:r>
              <a:rPr sz="3200">
                <a:latin typeface="宋体"/>
                <a:cs typeface="宋体"/>
              </a:rPr>
              <a:t>兰、GMC</a:t>
            </a:r>
            <a:r>
              <a:rPr sz="3200" spc="-5">
                <a:latin typeface="宋体"/>
                <a:cs typeface="宋体"/>
              </a:rPr>
              <a:t>、通用大宇、霍顿、悍马、欧宝、庞蒂亚克、萨博、土星和沃豪。</a:t>
            </a:r>
            <a:endParaRPr sz="3200">
              <a:latin typeface="宋体"/>
              <a:cs typeface="宋体"/>
            </a:endParaRPr>
          </a:p>
        </p:txBody>
      </p:sp>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12</a:t>
            </a:fld>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629920">
              <a:lnSpc>
                <a:spcPct val="100000"/>
              </a:lnSpc>
              <a:spcBef>
                <a:spcPts val="100"/>
              </a:spcBef>
            </a:pPr>
            <a:r>
              <a:rPr/>
              <a:t>Summary</a:t>
            </a:r>
            <a:r>
              <a:rPr spc="-40"/>
              <a:t> </a:t>
            </a:r>
            <a:r>
              <a:rPr/>
              <a:t>Of</a:t>
            </a:r>
            <a:r>
              <a:rPr spc="-25"/>
              <a:t> </a:t>
            </a:r>
            <a:r>
              <a:rPr/>
              <a:t>Passage</a:t>
            </a:r>
            <a:r>
              <a:rPr spc="-30"/>
              <a:t> </a:t>
            </a:r>
            <a:r>
              <a:rPr spc="-50"/>
              <a:t>5</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13</a:t>
            </a:fld>
          </a:p>
        </p:txBody>
      </p:sp>
      <p:sp>
        <p:nvSpPr>
          <p:cNvPr id="3" name="object 3"/>
          <p:cNvSpPr txBox="1"/>
          <p:nvPr/>
        </p:nvSpPr>
        <p:spPr>
          <a:xfrm>
            <a:off x="905828" y="1047045"/>
            <a:ext cx="8153400" cy="3480435"/>
          </a:xfrm>
          <a:prstGeom prst="rect">
            <a:avLst/>
          </a:prstGeom>
        </p:spPr>
        <p:txBody>
          <a:bodyPr vert="horz" wrap="square" lIns="0" tIns="12700" rIns="0" bIns="0" rtlCol="0">
            <a:spAutoFit/>
          </a:bodyPr>
          <a:lstStyle/>
          <a:p>
            <a:pPr marL="12700" marR="1388110">
              <a:lnSpc>
                <a:spcPct val="120000"/>
              </a:lnSpc>
              <a:spcBef>
                <a:spcPts val="100"/>
              </a:spcBef>
            </a:pPr>
            <a:r>
              <a:rPr sz="3200">
                <a:latin typeface="Times New Roman"/>
                <a:cs typeface="Times New Roman"/>
              </a:rPr>
              <a:t>Hints:</a:t>
            </a:r>
            <a:r>
              <a:rPr sz="3200" spc="-30">
                <a:latin typeface="Times New Roman"/>
                <a:cs typeface="Times New Roman"/>
              </a:rPr>
              <a:t> </a:t>
            </a:r>
            <a:r>
              <a:rPr sz="3200">
                <a:latin typeface="Times New Roman"/>
                <a:cs typeface="Times New Roman"/>
              </a:rPr>
              <a:t>introduction</a:t>
            </a:r>
            <a:r>
              <a:rPr sz="3200" spc="-10">
                <a:latin typeface="Times New Roman"/>
                <a:cs typeface="Times New Roman"/>
              </a:rPr>
              <a:t> </a:t>
            </a:r>
            <a:r>
              <a:rPr sz="3200">
                <a:latin typeface="Times New Roman"/>
                <a:cs typeface="Times New Roman"/>
              </a:rPr>
              <a:t>of</a:t>
            </a:r>
            <a:r>
              <a:rPr sz="3200" spc="-15">
                <a:latin typeface="Times New Roman"/>
                <a:cs typeface="Times New Roman"/>
              </a:rPr>
              <a:t> </a:t>
            </a:r>
            <a:r>
              <a:rPr sz="3200">
                <a:latin typeface="Times New Roman"/>
                <a:cs typeface="Times New Roman"/>
              </a:rPr>
              <a:t>GM</a:t>
            </a:r>
            <a:r>
              <a:rPr sz="3200" spc="-15">
                <a:latin typeface="Times New Roman"/>
                <a:cs typeface="Times New Roman"/>
              </a:rPr>
              <a:t> </a:t>
            </a:r>
            <a:r>
              <a:rPr sz="3200" spc="-10">
                <a:latin typeface="Times New Roman"/>
                <a:cs typeface="Times New Roman"/>
              </a:rPr>
              <a:t>Manufacturers Contents</a:t>
            </a:r>
            <a:r>
              <a:rPr sz="3200" spc="-10">
                <a:latin typeface="宋体"/>
                <a:cs typeface="宋体"/>
              </a:rPr>
              <a:t>（</a:t>
            </a:r>
            <a:r>
              <a:rPr sz="3200" spc="-10">
                <a:latin typeface="Times New Roman"/>
                <a:cs typeface="Times New Roman"/>
              </a:rPr>
              <a:t>1</a:t>
            </a:r>
            <a:r>
              <a:rPr sz="3200" spc="-10">
                <a:latin typeface="宋体"/>
                <a:cs typeface="宋体"/>
              </a:rPr>
              <a:t>）</a:t>
            </a:r>
            <a:r>
              <a:rPr sz="3200" spc="-10">
                <a:latin typeface="Times New Roman"/>
                <a:cs typeface="Times New Roman"/>
              </a:rPr>
              <a:t>:</a:t>
            </a:r>
            <a:endParaRPr sz="3200">
              <a:latin typeface="Times New Roman"/>
              <a:cs typeface="Times New Roman"/>
            </a:endParaRPr>
          </a:p>
          <a:p>
            <a:pPr marL="215900">
              <a:lnSpc>
                <a:spcPct val="100000"/>
              </a:lnSpc>
              <a:spcBef>
                <a:spcPts val="765"/>
              </a:spcBef>
            </a:pPr>
            <a:r>
              <a:rPr sz="3200">
                <a:latin typeface="Times New Roman"/>
                <a:cs typeface="Times New Roman"/>
              </a:rPr>
              <a:t>product</a:t>
            </a:r>
            <a:r>
              <a:rPr sz="3200" spc="-10">
                <a:latin typeface="Times New Roman"/>
                <a:cs typeface="Times New Roman"/>
              </a:rPr>
              <a:t> brands</a:t>
            </a:r>
            <a:endParaRPr sz="3200">
              <a:latin typeface="Times New Roman"/>
              <a:cs typeface="Times New Roman"/>
            </a:endParaRPr>
          </a:p>
          <a:p>
            <a:pPr marL="418465">
              <a:lnSpc>
                <a:spcPct val="100000"/>
              </a:lnSpc>
              <a:spcBef>
                <a:spcPts val="980"/>
              </a:spcBef>
            </a:pPr>
            <a:r>
              <a:rPr sz="3200">
                <a:latin typeface="宋体"/>
                <a:cs typeface="宋体"/>
              </a:rPr>
              <a:t>企业宣传资料</a:t>
            </a:r>
            <a:r>
              <a:rPr sz="3200">
                <a:solidFill>
                  <a:srgbClr val="0033CC"/>
                </a:solidFill>
                <a:latin typeface="宋体"/>
                <a:cs typeface="宋体"/>
              </a:rPr>
              <a:t>第三部分</a:t>
            </a:r>
            <a:r>
              <a:rPr sz="3200">
                <a:latin typeface="宋体"/>
                <a:cs typeface="宋体"/>
              </a:rPr>
              <a:t>的主要内容及作用</a:t>
            </a:r>
            <a:r>
              <a:rPr sz="3200" spc="-50">
                <a:solidFill>
                  <a:srgbClr val="FF3300"/>
                </a:solidFill>
                <a:latin typeface="宋体"/>
                <a:cs typeface="宋体"/>
              </a:rPr>
              <a:t>？</a:t>
            </a:r>
            <a:endParaRPr sz="3200">
              <a:latin typeface="宋体"/>
              <a:cs typeface="宋体"/>
            </a:endParaRPr>
          </a:p>
          <a:p>
            <a:pPr marL="367665">
              <a:lnSpc>
                <a:spcPct val="100000"/>
              </a:lnSpc>
              <a:spcBef>
                <a:spcPts val="660"/>
              </a:spcBef>
            </a:pPr>
            <a:r>
              <a:rPr sz="2800">
                <a:latin typeface="宋体"/>
                <a:cs typeface="宋体"/>
              </a:rPr>
              <a:t>介绍公司的品牌（含推荐品牌</a:t>
            </a:r>
            <a:r>
              <a:rPr sz="2800" spc="-50">
                <a:latin typeface="宋体"/>
                <a:cs typeface="宋体"/>
              </a:rPr>
              <a:t>）</a:t>
            </a:r>
            <a:endParaRPr sz="2800">
              <a:latin typeface="宋体"/>
              <a:cs typeface="宋体"/>
            </a:endParaRPr>
          </a:p>
          <a:p>
            <a:pPr marL="418465">
              <a:lnSpc>
                <a:spcPct val="100000"/>
              </a:lnSpc>
              <a:spcBef>
                <a:spcPts val="1180"/>
              </a:spcBef>
              <a:tabLst>
                <a:tab pos="3441065"/>
              </a:tabLst>
            </a:pPr>
            <a:r>
              <a:rPr sz="2800">
                <a:latin typeface="宋体"/>
                <a:cs typeface="宋体"/>
              </a:rPr>
              <a:t>加深对企业的了</a:t>
            </a:r>
            <a:r>
              <a:rPr sz="2800" spc="-50">
                <a:latin typeface="宋体"/>
                <a:cs typeface="宋体"/>
              </a:rPr>
              <a:t>解</a:t>
            </a:r>
            <a:r>
              <a:rPr sz="2800">
                <a:latin typeface="宋体"/>
                <a:cs typeface="宋体"/>
              </a:rPr>
              <a:t>	推荐新产</a:t>
            </a:r>
            <a:r>
              <a:rPr sz="2800" spc="-50">
                <a:latin typeface="宋体"/>
                <a:cs typeface="宋体"/>
              </a:rPr>
              <a:t>品</a:t>
            </a:r>
            <a:endParaRPr sz="2800">
              <a:latin typeface="宋体"/>
              <a:cs typeface="宋体"/>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050290" y="298291"/>
            <a:ext cx="3683000" cy="513080"/>
          </a:xfrm>
          <a:prstGeom prst="rect">
            <a:avLst/>
          </a:prstGeom>
        </p:spPr>
        <p:txBody>
          <a:bodyPr vert="horz" wrap="square" lIns="0" tIns="12700" rIns="0" bIns="0" rtlCol="0">
            <a:spAutoFit/>
          </a:bodyPr>
          <a:lstStyle/>
          <a:p>
            <a:pPr marL="12700">
              <a:lnSpc>
                <a:spcPct val="100000"/>
              </a:lnSpc>
              <a:spcBef>
                <a:spcPts val="100"/>
              </a:spcBef>
              <a:tabLst>
                <a:tab pos="824865"/>
              </a:tabLst>
            </a:pPr>
            <a:r>
              <a:rPr sz="3200" b="1">
                <a:latin typeface="Microsoft JhengHei"/>
                <a:cs typeface="Microsoft JhengHei"/>
              </a:rPr>
              <a:t>四</a:t>
            </a:r>
            <a:r>
              <a:rPr sz="3200" b="1" spc="730">
                <a:latin typeface="Microsoft JhengHei"/>
                <a:cs typeface="Microsoft JhengHei"/>
              </a:rPr>
              <a:t>.</a:t>
            </a:r>
            <a:r>
              <a:rPr sz="3200" b="1">
                <a:latin typeface="Microsoft JhengHei"/>
                <a:cs typeface="Microsoft JhengHei"/>
              </a:rPr>
              <a:t>	研发与创新信</a:t>
            </a:r>
            <a:r>
              <a:rPr sz="3200" b="1" spc="-50">
                <a:latin typeface="Microsoft JhengHei"/>
                <a:cs typeface="Microsoft JhengHei"/>
              </a:rPr>
              <a:t>息</a:t>
            </a:r>
            <a:endParaRPr sz="3200">
              <a:latin typeface="Microsoft JhengHei"/>
              <a:cs typeface="Microsoft JhengHei"/>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14</a:t>
            </a:fld>
          </a:p>
        </p:txBody>
      </p:sp>
      <p:sp>
        <p:nvSpPr>
          <p:cNvPr id="3" name="object 3"/>
          <p:cNvSpPr txBox="1"/>
          <p:nvPr/>
        </p:nvSpPr>
        <p:spPr>
          <a:xfrm>
            <a:off x="1212215" y="827560"/>
            <a:ext cx="7715884" cy="5052695"/>
          </a:xfrm>
          <a:prstGeom prst="rect">
            <a:avLst/>
          </a:prstGeom>
        </p:spPr>
        <p:txBody>
          <a:bodyPr vert="horz" wrap="square" lIns="0" tIns="111760" rIns="0" bIns="0" rtlCol="0">
            <a:spAutoFit/>
          </a:bodyPr>
          <a:lstStyle/>
          <a:p>
            <a:pPr marL="925830">
              <a:lnSpc>
                <a:spcPct val="100000"/>
              </a:lnSpc>
              <a:spcBef>
                <a:spcPts val="880"/>
              </a:spcBef>
            </a:pPr>
            <a:r>
              <a:rPr sz="3200" b="1" i="1">
                <a:solidFill>
                  <a:srgbClr val="0033CC"/>
                </a:solidFill>
                <a:latin typeface="Times New Roman"/>
                <a:cs typeface="Times New Roman"/>
              </a:rPr>
              <a:t>Passage</a:t>
            </a:r>
            <a:r>
              <a:rPr sz="3200" b="1" i="1" spc="-20">
                <a:solidFill>
                  <a:srgbClr val="0033CC"/>
                </a:solidFill>
                <a:latin typeface="Times New Roman"/>
                <a:cs typeface="Times New Roman"/>
              </a:rPr>
              <a:t> </a:t>
            </a:r>
            <a:r>
              <a:rPr sz="3200" b="1" i="1">
                <a:solidFill>
                  <a:srgbClr val="0033CC"/>
                </a:solidFill>
                <a:latin typeface="Times New Roman"/>
                <a:cs typeface="Times New Roman"/>
              </a:rPr>
              <a:t>6</a:t>
            </a:r>
            <a:r>
              <a:rPr sz="3200" b="1" i="1" spc="-105">
                <a:solidFill>
                  <a:srgbClr val="0033CC"/>
                </a:solidFill>
                <a:latin typeface="Times New Roman"/>
                <a:cs typeface="Times New Roman"/>
              </a:rPr>
              <a:t> </a:t>
            </a:r>
            <a:r>
              <a:rPr sz="2800">
                <a:latin typeface="Times New Roman"/>
                <a:cs typeface="Times New Roman"/>
              </a:rPr>
              <a:t>Research</a:t>
            </a:r>
            <a:r>
              <a:rPr sz="2800" spc="-10">
                <a:latin typeface="Times New Roman"/>
                <a:cs typeface="Times New Roman"/>
              </a:rPr>
              <a:t> </a:t>
            </a:r>
            <a:r>
              <a:rPr sz="2800">
                <a:latin typeface="Times New Roman"/>
                <a:cs typeface="Times New Roman"/>
              </a:rPr>
              <a:t>and</a:t>
            </a:r>
            <a:r>
              <a:rPr sz="2800" spc="-5">
                <a:latin typeface="Times New Roman"/>
                <a:cs typeface="Times New Roman"/>
              </a:rPr>
              <a:t> </a:t>
            </a:r>
            <a:r>
              <a:rPr sz="2800" spc="-10">
                <a:latin typeface="Times New Roman"/>
                <a:cs typeface="Times New Roman"/>
              </a:rPr>
              <a:t>Development</a:t>
            </a:r>
            <a:endParaRPr sz="2800">
              <a:latin typeface="Times New Roman"/>
              <a:cs typeface="Times New Roman"/>
            </a:endParaRPr>
          </a:p>
          <a:p>
            <a:pPr marL="12700" marR="5080" indent="101600">
              <a:lnSpc>
                <a:spcPct val="100000"/>
              </a:lnSpc>
              <a:spcBef>
                <a:spcPts val="690"/>
              </a:spcBef>
            </a:pPr>
            <a:r>
              <a:rPr sz="2800" b="1" i="1">
                <a:latin typeface="Times New Roman"/>
                <a:cs typeface="Times New Roman"/>
              </a:rPr>
              <a:t>Motorola</a:t>
            </a:r>
            <a:r>
              <a:rPr sz="2800" b="1" i="1" spc="-20">
                <a:latin typeface="Times New Roman"/>
                <a:cs typeface="Times New Roman"/>
              </a:rPr>
              <a:t> </a:t>
            </a:r>
            <a:r>
              <a:rPr sz="2800">
                <a:latin typeface="Times New Roman"/>
                <a:cs typeface="Times New Roman"/>
              </a:rPr>
              <a:t>has</a:t>
            </a:r>
            <a:r>
              <a:rPr sz="2800" spc="-20">
                <a:latin typeface="Times New Roman"/>
                <a:cs typeface="Times New Roman"/>
              </a:rPr>
              <a:t> </a:t>
            </a:r>
            <a:r>
              <a:rPr sz="2800">
                <a:latin typeface="Times New Roman"/>
                <a:cs typeface="Times New Roman"/>
              </a:rPr>
              <a:t>been</a:t>
            </a:r>
            <a:r>
              <a:rPr sz="2800" spc="-10">
                <a:latin typeface="Times New Roman"/>
                <a:cs typeface="Times New Roman"/>
              </a:rPr>
              <a:t> </a:t>
            </a:r>
            <a:r>
              <a:rPr sz="2800">
                <a:latin typeface="Times New Roman"/>
                <a:cs typeface="Times New Roman"/>
              </a:rPr>
              <a:t>a</a:t>
            </a:r>
            <a:r>
              <a:rPr sz="2800" spc="-20">
                <a:latin typeface="Times New Roman"/>
                <a:cs typeface="Times New Roman"/>
              </a:rPr>
              <a:t> </a:t>
            </a:r>
            <a:r>
              <a:rPr sz="2800">
                <a:latin typeface="Times New Roman"/>
                <a:cs typeface="Times New Roman"/>
              </a:rPr>
              <a:t>global</a:t>
            </a:r>
            <a:r>
              <a:rPr sz="2800" spc="-20">
                <a:latin typeface="Times New Roman"/>
                <a:cs typeface="Times New Roman"/>
              </a:rPr>
              <a:t> </a:t>
            </a:r>
            <a:r>
              <a:rPr sz="2800">
                <a:latin typeface="Times New Roman"/>
                <a:cs typeface="Times New Roman"/>
              </a:rPr>
              <a:t>leader</a:t>
            </a:r>
            <a:r>
              <a:rPr sz="2800" spc="-10">
                <a:latin typeface="Times New Roman"/>
                <a:cs typeface="Times New Roman"/>
              </a:rPr>
              <a:t> </a:t>
            </a:r>
            <a:r>
              <a:rPr sz="2800">
                <a:latin typeface="Times New Roman"/>
                <a:cs typeface="Times New Roman"/>
              </a:rPr>
              <a:t>in</a:t>
            </a:r>
            <a:r>
              <a:rPr sz="2800" spc="10">
                <a:latin typeface="Times New Roman"/>
                <a:cs typeface="Times New Roman"/>
              </a:rPr>
              <a:t> </a:t>
            </a:r>
            <a:r>
              <a:rPr sz="2800" b="1" i="1">
                <a:latin typeface="Times New Roman"/>
                <a:cs typeface="Times New Roman"/>
              </a:rPr>
              <a:t>innovation </a:t>
            </a:r>
            <a:r>
              <a:rPr sz="2800" spc="-25">
                <a:latin typeface="Times New Roman"/>
                <a:cs typeface="Times New Roman"/>
              </a:rPr>
              <a:t>in </a:t>
            </a:r>
            <a:r>
              <a:rPr sz="2800" b="1" i="1">
                <a:latin typeface="Times New Roman"/>
                <a:cs typeface="Times New Roman"/>
              </a:rPr>
              <a:t>telecommunications</a:t>
            </a:r>
            <a:r>
              <a:rPr sz="2800">
                <a:latin typeface="Times New Roman"/>
                <a:cs typeface="Times New Roman"/>
              </a:rPr>
              <a:t>.</a:t>
            </a:r>
            <a:r>
              <a:rPr sz="2800" spc="-30">
                <a:latin typeface="Times New Roman"/>
                <a:cs typeface="Times New Roman"/>
              </a:rPr>
              <a:t> </a:t>
            </a:r>
            <a:r>
              <a:rPr sz="2800">
                <a:latin typeface="Times New Roman"/>
                <a:cs typeface="Times New Roman"/>
              </a:rPr>
              <a:t>In</a:t>
            </a:r>
            <a:r>
              <a:rPr sz="2800" spc="-15">
                <a:latin typeface="Times New Roman"/>
                <a:cs typeface="Times New Roman"/>
              </a:rPr>
              <a:t> </a:t>
            </a:r>
            <a:r>
              <a:rPr sz="2800">
                <a:latin typeface="Times New Roman"/>
                <a:cs typeface="Times New Roman"/>
              </a:rPr>
              <a:t>China,</a:t>
            </a:r>
            <a:r>
              <a:rPr sz="2800" spc="-15">
                <a:latin typeface="Times New Roman"/>
                <a:cs typeface="Times New Roman"/>
              </a:rPr>
              <a:t> </a:t>
            </a:r>
            <a:r>
              <a:rPr sz="2800">
                <a:latin typeface="Times New Roman"/>
                <a:cs typeface="Times New Roman"/>
              </a:rPr>
              <a:t>Motorola</a:t>
            </a:r>
            <a:r>
              <a:rPr sz="2800" spc="-20">
                <a:latin typeface="Times New Roman"/>
                <a:cs typeface="Times New Roman"/>
              </a:rPr>
              <a:t> </a:t>
            </a:r>
            <a:r>
              <a:rPr sz="2800">
                <a:latin typeface="Times New Roman"/>
                <a:cs typeface="Times New Roman"/>
              </a:rPr>
              <a:t>has</a:t>
            </a:r>
            <a:r>
              <a:rPr sz="2800" spc="-20">
                <a:latin typeface="Times New Roman"/>
                <a:cs typeface="Times New Roman"/>
              </a:rPr>
              <a:t> </a:t>
            </a:r>
            <a:r>
              <a:rPr sz="2800" spc="-10">
                <a:latin typeface="Times New Roman"/>
                <a:cs typeface="Times New Roman"/>
              </a:rPr>
              <a:t>invested </a:t>
            </a:r>
            <a:r>
              <a:rPr sz="2800">
                <a:latin typeface="Times New Roman"/>
                <a:cs typeface="Times New Roman"/>
              </a:rPr>
              <a:t>US</a:t>
            </a:r>
            <a:r>
              <a:rPr sz="2800" spc="-25">
                <a:latin typeface="Times New Roman"/>
                <a:cs typeface="Times New Roman"/>
              </a:rPr>
              <a:t> </a:t>
            </a:r>
            <a:r>
              <a:rPr sz="2800">
                <a:latin typeface="Times New Roman"/>
                <a:cs typeface="Times New Roman"/>
              </a:rPr>
              <a:t>$600</a:t>
            </a:r>
            <a:r>
              <a:rPr sz="2800" spc="-10">
                <a:latin typeface="Times New Roman"/>
                <a:cs typeface="Times New Roman"/>
              </a:rPr>
              <a:t> </a:t>
            </a:r>
            <a:r>
              <a:rPr sz="2800">
                <a:latin typeface="Times New Roman"/>
                <a:cs typeface="Times New Roman"/>
              </a:rPr>
              <a:t>million</a:t>
            </a:r>
            <a:r>
              <a:rPr sz="2800" spc="-10">
                <a:latin typeface="Times New Roman"/>
                <a:cs typeface="Times New Roman"/>
              </a:rPr>
              <a:t> </a:t>
            </a:r>
            <a:r>
              <a:rPr sz="2800">
                <a:latin typeface="Times New Roman"/>
                <a:cs typeface="Times New Roman"/>
              </a:rPr>
              <a:t>in</a:t>
            </a:r>
            <a:r>
              <a:rPr sz="2800" spc="5">
                <a:latin typeface="Times New Roman"/>
                <a:cs typeface="Times New Roman"/>
              </a:rPr>
              <a:t> </a:t>
            </a:r>
            <a:r>
              <a:rPr sz="2800" b="1" i="1">
                <a:latin typeface="Times New Roman"/>
                <a:cs typeface="Times New Roman"/>
              </a:rPr>
              <a:t>R&amp;D</a:t>
            </a:r>
            <a:r>
              <a:rPr sz="2800">
                <a:latin typeface="Times New Roman"/>
                <a:cs typeface="Times New Roman"/>
              </a:rPr>
              <a:t>,</a:t>
            </a:r>
            <a:r>
              <a:rPr sz="2800" spc="-5">
                <a:latin typeface="Times New Roman"/>
                <a:cs typeface="Times New Roman"/>
              </a:rPr>
              <a:t> </a:t>
            </a:r>
            <a:r>
              <a:rPr sz="2800">
                <a:latin typeface="Times New Roman"/>
                <a:cs typeface="Times New Roman"/>
              </a:rPr>
              <a:t>Building</a:t>
            </a:r>
            <a:r>
              <a:rPr sz="2800" spc="-10">
                <a:latin typeface="Times New Roman"/>
                <a:cs typeface="Times New Roman"/>
              </a:rPr>
              <a:t> </a:t>
            </a:r>
            <a:r>
              <a:rPr sz="2800">
                <a:latin typeface="Times New Roman"/>
                <a:cs typeface="Times New Roman"/>
              </a:rPr>
              <a:t>17</a:t>
            </a:r>
            <a:r>
              <a:rPr sz="2800" spc="-10">
                <a:latin typeface="Times New Roman"/>
                <a:cs typeface="Times New Roman"/>
              </a:rPr>
              <a:t> </a:t>
            </a:r>
            <a:r>
              <a:rPr sz="2800">
                <a:latin typeface="Times New Roman"/>
                <a:cs typeface="Times New Roman"/>
              </a:rPr>
              <a:t>R&amp;D</a:t>
            </a:r>
            <a:r>
              <a:rPr sz="2800" spc="-10">
                <a:latin typeface="Times New Roman"/>
                <a:cs typeface="Times New Roman"/>
              </a:rPr>
              <a:t> centers </a:t>
            </a:r>
            <a:r>
              <a:rPr sz="2800">
                <a:latin typeface="Times New Roman"/>
                <a:cs typeface="Times New Roman"/>
              </a:rPr>
              <a:t>and</a:t>
            </a:r>
            <a:r>
              <a:rPr sz="2800" spc="-30">
                <a:latin typeface="Times New Roman"/>
                <a:cs typeface="Times New Roman"/>
              </a:rPr>
              <a:t> </a:t>
            </a:r>
            <a:r>
              <a:rPr sz="2800">
                <a:latin typeface="Times New Roman"/>
                <a:cs typeface="Times New Roman"/>
              </a:rPr>
              <a:t>labs</a:t>
            </a:r>
            <a:r>
              <a:rPr sz="2800" spc="-15">
                <a:latin typeface="Times New Roman"/>
                <a:cs typeface="Times New Roman"/>
              </a:rPr>
              <a:t> </a:t>
            </a:r>
            <a:r>
              <a:rPr sz="2800">
                <a:latin typeface="Times New Roman"/>
                <a:cs typeface="Times New Roman"/>
              </a:rPr>
              <a:t>in</a:t>
            </a:r>
            <a:r>
              <a:rPr sz="2800" spc="-15">
                <a:latin typeface="Times New Roman"/>
                <a:cs typeface="Times New Roman"/>
              </a:rPr>
              <a:t> </a:t>
            </a:r>
            <a:r>
              <a:rPr sz="2800">
                <a:latin typeface="Times New Roman"/>
                <a:cs typeface="Times New Roman"/>
              </a:rPr>
              <a:t>Beijing,</a:t>
            </a:r>
            <a:r>
              <a:rPr sz="2800" spc="-15">
                <a:latin typeface="Times New Roman"/>
                <a:cs typeface="Times New Roman"/>
              </a:rPr>
              <a:t> </a:t>
            </a:r>
            <a:r>
              <a:rPr sz="2800">
                <a:latin typeface="Times New Roman"/>
                <a:cs typeface="Times New Roman"/>
              </a:rPr>
              <a:t>Tianjin,</a:t>
            </a:r>
            <a:r>
              <a:rPr sz="2800" spc="-15">
                <a:latin typeface="Times New Roman"/>
                <a:cs typeface="Times New Roman"/>
              </a:rPr>
              <a:t> </a:t>
            </a:r>
            <a:r>
              <a:rPr sz="2800">
                <a:latin typeface="Times New Roman"/>
                <a:cs typeface="Times New Roman"/>
              </a:rPr>
              <a:t>Shanghai,</a:t>
            </a:r>
            <a:r>
              <a:rPr sz="2800" spc="-15">
                <a:latin typeface="Times New Roman"/>
                <a:cs typeface="Times New Roman"/>
              </a:rPr>
              <a:t> </a:t>
            </a:r>
            <a:r>
              <a:rPr sz="2800" spc="-10">
                <a:latin typeface="Times New Roman"/>
                <a:cs typeface="Times New Roman"/>
              </a:rPr>
              <a:t>Nanjing, </a:t>
            </a:r>
            <a:r>
              <a:rPr sz="2800">
                <a:latin typeface="Times New Roman"/>
                <a:cs typeface="Times New Roman"/>
              </a:rPr>
              <a:t>Chengdu</a:t>
            </a:r>
            <a:r>
              <a:rPr sz="2800" spc="-20">
                <a:latin typeface="Times New Roman"/>
                <a:cs typeface="Times New Roman"/>
              </a:rPr>
              <a:t> </a:t>
            </a:r>
            <a:r>
              <a:rPr sz="2800">
                <a:latin typeface="Times New Roman"/>
                <a:cs typeface="Times New Roman"/>
              </a:rPr>
              <a:t>and</a:t>
            </a:r>
            <a:r>
              <a:rPr sz="2800" spc="-10">
                <a:latin typeface="Times New Roman"/>
                <a:cs typeface="Times New Roman"/>
              </a:rPr>
              <a:t> </a:t>
            </a:r>
            <a:r>
              <a:rPr sz="2800">
                <a:latin typeface="Times New Roman"/>
                <a:cs typeface="Times New Roman"/>
              </a:rPr>
              <a:t>Hangzhou.</a:t>
            </a:r>
            <a:r>
              <a:rPr sz="2800" spc="-5">
                <a:latin typeface="Times New Roman"/>
                <a:cs typeface="Times New Roman"/>
              </a:rPr>
              <a:t> </a:t>
            </a:r>
            <a:r>
              <a:rPr sz="2800">
                <a:latin typeface="Times New Roman"/>
                <a:cs typeface="Times New Roman"/>
              </a:rPr>
              <a:t>The</a:t>
            </a:r>
            <a:r>
              <a:rPr sz="2800" spc="-15">
                <a:latin typeface="Times New Roman"/>
                <a:cs typeface="Times New Roman"/>
              </a:rPr>
              <a:t> </a:t>
            </a:r>
            <a:r>
              <a:rPr sz="2800">
                <a:latin typeface="Times New Roman"/>
                <a:cs typeface="Times New Roman"/>
              </a:rPr>
              <a:t>number</a:t>
            </a:r>
            <a:r>
              <a:rPr sz="2800" spc="-10">
                <a:latin typeface="Times New Roman"/>
                <a:cs typeface="Times New Roman"/>
              </a:rPr>
              <a:t> </a:t>
            </a:r>
            <a:r>
              <a:rPr sz="2800">
                <a:latin typeface="Times New Roman"/>
                <a:cs typeface="Times New Roman"/>
              </a:rPr>
              <a:t>of</a:t>
            </a:r>
            <a:r>
              <a:rPr sz="2800" spc="-5">
                <a:latin typeface="Times New Roman"/>
                <a:cs typeface="Times New Roman"/>
              </a:rPr>
              <a:t> </a:t>
            </a:r>
            <a:r>
              <a:rPr sz="2800">
                <a:latin typeface="Times New Roman"/>
                <a:cs typeface="Times New Roman"/>
              </a:rPr>
              <a:t>R&amp;D</a:t>
            </a:r>
            <a:r>
              <a:rPr sz="2800" spc="15">
                <a:latin typeface="Times New Roman"/>
                <a:cs typeface="Times New Roman"/>
              </a:rPr>
              <a:t> </a:t>
            </a:r>
            <a:r>
              <a:rPr sz="2800" b="1" i="1">
                <a:latin typeface="Times New Roman"/>
                <a:cs typeface="Times New Roman"/>
              </a:rPr>
              <a:t>staff</a:t>
            </a:r>
            <a:r>
              <a:rPr sz="2800" b="1" i="1" spc="-5">
                <a:latin typeface="Times New Roman"/>
                <a:cs typeface="Times New Roman"/>
              </a:rPr>
              <a:t> </a:t>
            </a:r>
            <a:r>
              <a:rPr sz="2800" spc="-25">
                <a:latin typeface="Times New Roman"/>
                <a:cs typeface="Times New Roman"/>
              </a:rPr>
              <a:t>is </a:t>
            </a:r>
            <a:r>
              <a:rPr sz="2800">
                <a:latin typeface="Times New Roman"/>
                <a:cs typeface="Times New Roman"/>
              </a:rPr>
              <a:t>about</a:t>
            </a:r>
            <a:r>
              <a:rPr sz="2800" spc="-10">
                <a:latin typeface="Times New Roman"/>
                <a:cs typeface="Times New Roman"/>
              </a:rPr>
              <a:t> </a:t>
            </a:r>
            <a:r>
              <a:rPr sz="2800">
                <a:latin typeface="Times New Roman"/>
                <a:cs typeface="Times New Roman"/>
              </a:rPr>
              <a:t>3000 </a:t>
            </a:r>
            <a:r>
              <a:rPr sz="2800" spc="-20">
                <a:latin typeface="Times New Roman"/>
                <a:cs typeface="Times New Roman"/>
              </a:rPr>
              <a:t>now.</a:t>
            </a:r>
            <a:endParaRPr sz="2800">
              <a:latin typeface="Times New Roman"/>
              <a:cs typeface="Times New Roman"/>
            </a:endParaRPr>
          </a:p>
          <a:p>
            <a:pPr marL="12700" marR="98425" indent="101600">
              <a:lnSpc>
                <a:spcPct val="100000"/>
              </a:lnSpc>
              <a:spcBef>
                <a:spcPts val="670"/>
              </a:spcBef>
            </a:pPr>
            <a:r>
              <a:rPr sz="2800">
                <a:latin typeface="Times New Roman"/>
                <a:cs typeface="Times New Roman"/>
              </a:rPr>
              <a:t>Motorola</a:t>
            </a:r>
            <a:r>
              <a:rPr sz="2800" spc="-20">
                <a:latin typeface="Times New Roman"/>
                <a:cs typeface="Times New Roman"/>
              </a:rPr>
              <a:t> </a:t>
            </a:r>
            <a:r>
              <a:rPr sz="2800">
                <a:latin typeface="Times New Roman"/>
                <a:cs typeface="Times New Roman"/>
              </a:rPr>
              <a:t>China</a:t>
            </a:r>
            <a:r>
              <a:rPr sz="2800" spc="-20">
                <a:latin typeface="Times New Roman"/>
                <a:cs typeface="Times New Roman"/>
              </a:rPr>
              <a:t> </a:t>
            </a:r>
            <a:r>
              <a:rPr sz="2800">
                <a:latin typeface="Times New Roman"/>
                <a:cs typeface="Times New Roman"/>
              </a:rPr>
              <a:t>R&amp;D</a:t>
            </a:r>
            <a:r>
              <a:rPr sz="2800" spc="5">
                <a:latin typeface="Times New Roman"/>
                <a:cs typeface="Times New Roman"/>
              </a:rPr>
              <a:t> </a:t>
            </a:r>
            <a:r>
              <a:rPr sz="2800" b="1" i="1">
                <a:latin typeface="Times New Roman"/>
                <a:cs typeface="Times New Roman"/>
              </a:rPr>
              <a:t>Institute</a:t>
            </a:r>
            <a:r>
              <a:rPr sz="2800" b="1" i="1" spc="-5">
                <a:latin typeface="Times New Roman"/>
                <a:cs typeface="Times New Roman"/>
              </a:rPr>
              <a:t> </a:t>
            </a:r>
            <a:r>
              <a:rPr sz="2800">
                <a:latin typeface="Times New Roman"/>
                <a:cs typeface="Times New Roman"/>
              </a:rPr>
              <a:t>has</a:t>
            </a:r>
            <a:r>
              <a:rPr sz="2800" spc="-20">
                <a:latin typeface="Times New Roman"/>
                <a:cs typeface="Times New Roman"/>
              </a:rPr>
              <a:t> </a:t>
            </a:r>
            <a:r>
              <a:rPr sz="2800">
                <a:latin typeface="Times New Roman"/>
                <a:cs typeface="Times New Roman"/>
              </a:rPr>
              <a:t>now</a:t>
            </a:r>
            <a:r>
              <a:rPr sz="2800" spc="-15">
                <a:latin typeface="Times New Roman"/>
                <a:cs typeface="Times New Roman"/>
              </a:rPr>
              <a:t> </a:t>
            </a:r>
            <a:r>
              <a:rPr sz="2800">
                <a:latin typeface="Times New Roman"/>
                <a:cs typeface="Times New Roman"/>
              </a:rPr>
              <a:t>become</a:t>
            </a:r>
            <a:r>
              <a:rPr sz="2800" spc="-15">
                <a:latin typeface="Times New Roman"/>
                <a:cs typeface="Times New Roman"/>
              </a:rPr>
              <a:t> </a:t>
            </a:r>
            <a:r>
              <a:rPr sz="2800" spc="-25">
                <a:latin typeface="Times New Roman"/>
                <a:cs typeface="Times New Roman"/>
              </a:rPr>
              <a:t>one </a:t>
            </a:r>
            <a:r>
              <a:rPr sz="2800">
                <a:latin typeface="Times New Roman"/>
                <a:cs typeface="Times New Roman"/>
              </a:rPr>
              <a:t>of</a:t>
            </a:r>
            <a:r>
              <a:rPr sz="2800" spc="-5">
                <a:latin typeface="Times New Roman"/>
                <a:cs typeface="Times New Roman"/>
              </a:rPr>
              <a:t> </a:t>
            </a:r>
            <a:r>
              <a:rPr sz="2800">
                <a:latin typeface="Times New Roman"/>
                <a:cs typeface="Times New Roman"/>
              </a:rPr>
              <a:t>the</a:t>
            </a:r>
            <a:r>
              <a:rPr sz="2800" spc="-10">
                <a:latin typeface="Times New Roman"/>
                <a:cs typeface="Times New Roman"/>
              </a:rPr>
              <a:t> world-</a:t>
            </a:r>
            <a:r>
              <a:rPr sz="2800">
                <a:latin typeface="Times New Roman"/>
                <a:cs typeface="Times New Roman"/>
              </a:rPr>
              <a:t>class</a:t>
            </a:r>
            <a:r>
              <a:rPr sz="2800" spc="-10">
                <a:latin typeface="Times New Roman"/>
                <a:cs typeface="Times New Roman"/>
              </a:rPr>
              <a:t> </a:t>
            </a:r>
            <a:r>
              <a:rPr sz="2800">
                <a:latin typeface="Times New Roman"/>
                <a:cs typeface="Times New Roman"/>
              </a:rPr>
              <a:t>R&amp;D</a:t>
            </a:r>
            <a:r>
              <a:rPr sz="2800" spc="-10">
                <a:latin typeface="Times New Roman"/>
                <a:cs typeface="Times New Roman"/>
              </a:rPr>
              <a:t> </a:t>
            </a:r>
            <a:r>
              <a:rPr sz="2800">
                <a:latin typeface="Times New Roman"/>
                <a:cs typeface="Times New Roman"/>
              </a:rPr>
              <a:t>base</a:t>
            </a:r>
            <a:r>
              <a:rPr sz="2800" spc="-10">
                <a:latin typeface="Times New Roman"/>
                <a:cs typeface="Times New Roman"/>
              </a:rPr>
              <a:t> </a:t>
            </a:r>
            <a:r>
              <a:rPr sz="2800">
                <a:latin typeface="Times New Roman"/>
                <a:cs typeface="Times New Roman"/>
              </a:rPr>
              <a:t>at</a:t>
            </a:r>
            <a:r>
              <a:rPr sz="2800" spc="-10">
                <a:latin typeface="Times New Roman"/>
                <a:cs typeface="Times New Roman"/>
              </a:rPr>
              <a:t> </a:t>
            </a:r>
            <a:r>
              <a:rPr sz="2800">
                <a:latin typeface="Times New Roman"/>
                <a:cs typeface="Times New Roman"/>
              </a:rPr>
              <a:t>Motorola.</a:t>
            </a:r>
            <a:r>
              <a:rPr sz="2800" spc="-5">
                <a:latin typeface="Times New Roman"/>
                <a:cs typeface="Times New Roman"/>
              </a:rPr>
              <a:t> </a:t>
            </a:r>
            <a:r>
              <a:rPr sz="2800">
                <a:latin typeface="Times New Roman"/>
                <a:cs typeface="Times New Roman"/>
              </a:rPr>
              <a:t>It</a:t>
            </a:r>
            <a:r>
              <a:rPr sz="2800" spc="-10">
                <a:latin typeface="Times New Roman"/>
                <a:cs typeface="Times New Roman"/>
              </a:rPr>
              <a:t> </a:t>
            </a:r>
            <a:r>
              <a:rPr sz="2800">
                <a:latin typeface="Times New Roman"/>
                <a:cs typeface="Times New Roman"/>
              </a:rPr>
              <a:t>has</a:t>
            </a:r>
            <a:r>
              <a:rPr sz="2800" spc="-5">
                <a:latin typeface="Times New Roman"/>
                <a:cs typeface="Times New Roman"/>
              </a:rPr>
              <a:t> </a:t>
            </a:r>
            <a:r>
              <a:rPr sz="2800" spc="-20">
                <a:latin typeface="Times New Roman"/>
                <a:cs typeface="Times New Roman"/>
              </a:rPr>
              <a:t>also </a:t>
            </a:r>
            <a:r>
              <a:rPr sz="2800" b="1" i="1">
                <a:latin typeface="Times New Roman"/>
                <a:cs typeface="Times New Roman"/>
              </a:rPr>
              <a:t>evolved</a:t>
            </a:r>
            <a:r>
              <a:rPr sz="2800" b="1" i="1" spc="-20">
                <a:latin typeface="Times New Roman"/>
                <a:cs typeface="Times New Roman"/>
              </a:rPr>
              <a:t> </a:t>
            </a:r>
            <a:r>
              <a:rPr sz="2800">
                <a:latin typeface="Times New Roman"/>
                <a:cs typeface="Times New Roman"/>
              </a:rPr>
              <a:t>the</a:t>
            </a:r>
            <a:r>
              <a:rPr sz="2800" spc="-20">
                <a:latin typeface="Times New Roman"/>
                <a:cs typeface="Times New Roman"/>
              </a:rPr>
              <a:t> </a:t>
            </a:r>
            <a:r>
              <a:rPr sz="2800">
                <a:latin typeface="Times New Roman"/>
                <a:cs typeface="Times New Roman"/>
              </a:rPr>
              <a:t>largest</a:t>
            </a:r>
            <a:r>
              <a:rPr sz="2800" spc="-20">
                <a:latin typeface="Times New Roman"/>
                <a:cs typeface="Times New Roman"/>
              </a:rPr>
              <a:t> </a:t>
            </a:r>
            <a:r>
              <a:rPr sz="2800">
                <a:latin typeface="Times New Roman"/>
                <a:cs typeface="Times New Roman"/>
              </a:rPr>
              <a:t>R&amp;D</a:t>
            </a:r>
            <a:r>
              <a:rPr sz="2800" spc="-20">
                <a:latin typeface="Times New Roman"/>
                <a:cs typeface="Times New Roman"/>
              </a:rPr>
              <a:t> </a:t>
            </a:r>
            <a:r>
              <a:rPr sz="2800">
                <a:latin typeface="Times New Roman"/>
                <a:cs typeface="Times New Roman"/>
              </a:rPr>
              <a:t>institute</a:t>
            </a:r>
            <a:r>
              <a:rPr sz="2800" spc="-20">
                <a:latin typeface="Times New Roman"/>
                <a:cs typeface="Times New Roman"/>
              </a:rPr>
              <a:t> </a:t>
            </a:r>
            <a:r>
              <a:rPr sz="2800">
                <a:latin typeface="Times New Roman"/>
                <a:cs typeface="Times New Roman"/>
              </a:rPr>
              <a:t>global</a:t>
            </a:r>
            <a:r>
              <a:rPr sz="2800" spc="-20">
                <a:latin typeface="Times New Roman"/>
                <a:cs typeface="Times New Roman"/>
              </a:rPr>
              <a:t> </a:t>
            </a:r>
            <a:r>
              <a:rPr sz="2800" spc="-10">
                <a:latin typeface="Times New Roman"/>
                <a:cs typeface="Times New Roman"/>
              </a:rPr>
              <a:t>companies </a:t>
            </a:r>
            <a:r>
              <a:rPr sz="2800">
                <a:latin typeface="Times New Roman"/>
                <a:cs typeface="Times New Roman"/>
              </a:rPr>
              <a:t>have</a:t>
            </a:r>
            <a:r>
              <a:rPr sz="2800" spc="-25">
                <a:latin typeface="Times New Roman"/>
                <a:cs typeface="Times New Roman"/>
              </a:rPr>
              <a:t> </a:t>
            </a:r>
            <a:r>
              <a:rPr sz="2800">
                <a:latin typeface="Times New Roman"/>
                <a:cs typeface="Times New Roman"/>
              </a:rPr>
              <a:t>ever</a:t>
            </a:r>
            <a:r>
              <a:rPr sz="2800" spc="-5">
                <a:latin typeface="Times New Roman"/>
                <a:cs typeface="Times New Roman"/>
              </a:rPr>
              <a:t> </a:t>
            </a:r>
            <a:r>
              <a:rPr sz="2800">
                <a:latin typeface="Times New Roman"/>
                <a:cs typeface="Times New Roman"/>
              </a:rPr>
              <a:t>set</a:t>
            </a:r>
            <a:r>
              <a:rPr sz="2800" spc="-10">
                <a:latin typeface="Times New Roman"/>
                <a:cs typeface="Times New Roman"/>
              </a:rPr>
              <a:t> </a:t>
            </a:r>
            <a:r>
              <a:rPr sz="2800">
                <a:latin typeface="Times New Roman"/>
                <a:cs typeface="Times New Roman"/>
              </a:rPr>
              <a:t>up</a:t>
            </a:r>
            <a:r>
              <a:rPr sz="2800" spc="-5">
                <a:latin typeface="Times New Roman"/>
                <a:cs typeface="Times New Roman"/>
              </a:rPr>
              <a:t> </a:t>
            </a:r>
            <a:r>
              <a:rPr sz="2800">
                <a:latin typeface="Times New Roman"/>
                <a:cs typeface="Times New Roman"/>
              </a:rPr>
              <a:t>in</a:t>
            </a:r>
            <a:r>
              <a:rPr sz="2800" spc="-5">
                <a:latin typeface="Times New Roman"/>
                <a:cs typeface="Times New Roman"/>
              </a:rPr>
              <a:t> </a:t>
            </a:r>
            <a:r>
              <a:rPr sz="2800" spc="-10">
                <a:latin typeface="Times New Roman"/>
                <a:cs typeface="Times New Roman"/>
              </a:rPr>
              <a:t>China.</a:t>
            </a:r>
            <a:endParaRPr sz="2800">
              <a:latin typeface="Times New Roman"/>
              <a:cs typeface="Times New Roman"/>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050290" y="464819"/>
            <a:ext cx="7543800" cy="4414520"/>
          </a:xfrm>
          <a:prstGeom prst="rect">
            <a:avLst/>
          </a:prstGeom>
        </p:spPr>
        <p:txBody>
          <a:bodyPr vert="horz" wrap="square" lIns="0" tIns="12700" rIns="0" bIns="0" rtlCol="0">
            <a:spAutoFit/>
          </a:bodyPr>
          <a:lstStyle/>
          <a:p>
            <a:pPr marL="3060065">
              <a:lnSpc>
                <a:spcPct val="100000"/>
              </a:lnSpc>
              <a:spcBef>
                <a:spcPts val="100"/>
              </a:spcBef>
            </a:pPr>
            <a:r>
              <a:rPr sz="3200" spc="-10">
                <a:latin typeface="宋体"/>
                <a:cs typeface="宋体"/>
              </a:rPr>
              <a:t>研发与创新</a:t>
            </a:r>
            <a:endParaRPr sz="3200">
              <a:latin typeface="宋体"/>
              <a:cs typeface="宋体"/>
            </a:endParaRPr>
          </a:p>
          <a:p>
            <a:pPr marL="12700" marR="5080" indent="812800">
              <a:lnSpc>
                <a:spcPct val="100000"/>
              </a:lnSpc>
            </a:pPr>
            <a:r>
              <a:rPr sz="3200" spc="-5">
                <a:latin typeface="宋体"/>
                <a:cs typeface="宋体"/>
              </a:rPr>
              <a:t>摩托罗拉公司一直是全球电子通讯领域研发的领导者。摩托罗拉在中国的研发</a:t>
            </a:r>
            <a:r>
              <a:rPr sz="3200">
                <a:latin typeface="宋体"/>
                <a:cs typeface="宋体"/>
              </a:rPr>
              <a:t>投资达6</a:t>
            </a:r>
            <a:r>
              <a:rPr sz="3200" spc="-5">
                <a:latin typeface="宋体"/>
                <a:cs typeface="宋体"/>
              </a:rPr>
              <a:t>亿美元，在北京、天津、上海、南</a:t>
            </a:r>
            <a:r>
              <a:rPr sz="3200">
                <a:latin typeface="宋体"/>
                <a:cs typeface="宋体"/>
              </a:rPr>
              <a:t>京、成都和杭州等6个城市建立了17</a:t>
            </a:r>
            <a:r>
              <a:rPr sz="3200" spc="-20">
                <a:latin typeface="宋体"/>
                <a:cs typeface="宋体"/>
              </a:rPr>
              <a:t>个研发</a:t>
            </a:r>
            <a:r>
              <a:rPr sz="3200">
                <a:latin typeface="宋体"/>
                <a:cs typeface="宋体"/>
              </a:rPr>
              <a:t>中心和实验室，研发人员约3000</a:t>
            </a:r>
            <a:r>
              <a:rPr sz="3200" spc="-25">
                <a:latin typeface="宋体"/>
                <a:cs typeface="宋体"/>
              </a:rPr>
              <a:t>人。</a:t>
            </a:r>
            <a:endParaRPr sz="3200">
              <a:latin typeface="宋体"/>
              <a:cs typeface="宋体"/>
            </a:endParaRPr>
          </a:p>
          <a:p>
            <a:pPr marL="12700" marR="208915" algn="just">
              <a:lnSpc>
                <a:spcPct val="100000"/>
              </a:lnSpc>
            </a:pPr>
            <a:r>
              <a:rPr sz="3200" spc="-5">
                <a:latin typeface="宋体"/>
                <a:cs typeface="宋体"/>
              </a:rPr>
              <a:t>摩托罗拉中国研究院已经成为摩托罗拉的全球研发基地之一，也是跨国公司在中国建立的最大的研发机构。</a:t>
            </a:r>
            <a:endParaRPr sz="3200">
              <a:latin typeface="宋体"/>
              <a:cs typeface="宋体"/>
            </a:endParaRPr>
          </a:p>
        </p:txBody>
      </p:sp>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15</a:t>
            </a:fld>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898204" y="238137"/>
            <a:ext cx="4907280" cy="574040"/>
          </a:xfrm>
          <a:prstGeom prst="rect">
            <a:avLst/>
          </a:prstGeom>
        </p:spPr>
        <p:txBody>
          <a:bodyPr vert="horz" wrap="square" lIns="0" tIns="12700" rIns="0" bIns="0" rtlCol="0">
            <a:spAutoFit/>
          </a:bodyPr>
          <a:lstStyle/>
          <a:p>
            <a:pPr marL="12700">
              <a:lnSpc>
                <a:spcPct val="100000"/>
              </a:lnSpc>
              <a:spcBef>
                <a:spcPts val="100"/>
              </a:spcBef>
            </a:pPr>
            <a:r>
              <a:rPr/>
              <a:t>Summary</a:t>
            </a:r>
            <a:r>
              <a:rPr spc="-40"/>
              <a:t> </a:t>
            </a:r>
            <a:r>
              <a:rPr/>
              <a:t>Of</a:t>
            </a:r>
            <a:r>
              <a:rPr spc="-25"/>
              <a:t> </a:t>
            </a:r>
            <a:r>
              <a:rPr/>
              <a:t>Passage</a:t>
            </a:r>
            <a:r>
              <a:rPr spc="-30"/>
              <a:t> </a:t>
            </a:r>
            <a:r>
              <a:rPr spc="-50"/>
              <a:t>6</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16</a:t>
            </a:fld>
          </a:p>
        </p:txBody>
      </p:sp>
      <p:sp>
        <p:nvSpPr>
          <p:cNvPr id="3" name="object 3"/>
          <p:cNvSpPr txBox="1"/>
          <p:nvPr/>
        </p:nvSpPr>
        <p:spPr>
          <a:xfrm>
            <a:off x="978853" y="772059"/>
            <a:ext cx="7899400" cy="5230495"/>
          </a:xfrm>
          <a:prstGeom prst="rect">
            <a:avLst/>
          </a:prstGeom>
        </p:spPr>
        <p:txBody>
          <a:bodyPr vert="horz" wrap="square" lIns="0" tIns="12700" rIns="0" bIns="0" rtlCol="0">
            <a:spAutoFit/>
          </a:bodyPr>
          <a:lstStyle/>
          <a:p>
            <a:pPr marL="12700" marR="2795905">
              <a:lnSpc>
                <a:spcPct val="120000"/>
              </a:lnSpc>
              <a:spcBef>
                <a:spcPts val="100"/>
              </a:spcBef>
            </a:pPr>
            <a:r>
              <a:rPr sz="2800">
                <a:latin typeface="Times New Roman"/>
                <a:cs typeface="Times New Roman"/>
              </a:rPr>
              <a:t>Hints:</a:t>
            </a:r>
            <a:r>
              <a:rPr sz="2800" spc="-25">
                <a:latin typeface="Times New Roman"/>
                <a:cs typeface="Times New Roman"/>
              </a:rPr>
              <a:t> </a:t>
            </a:r>
            <a:r>
              <a:rPr sz="2800">
                <a:latin typeface="Times New Roman"/>
                <a:cs typeface="Times New Roman"/>
              </a:rPr>
              <a:t>introduction</a:t>
            </a:r>
            <a:r>
              <a:rPr sz="2800" spc="-15">
                <a:latin typeface="Times New Roman"/>
                <a:cs typeface="Times New Roman"/>
              </a:rPr>
              <a:t> </a:t>
            </a:r>
            <a:r>
              <a:rPr sz="2800">
                <a:latin typeface="Times New Roman"/>
                <a:cs typeface="Times New Roman"/>
              </a:rPr>
              <a:t>of</a:t>
            </a:r>
            <a:r>
              <a:rPr sz="2800" spc="-15">
                <a:latin typeface="Times New Roman"/>
                <a:cs typeface="Times New Roman"/>
              </a:rPr>
              <a:t> </a:t>
            </a:r>
            <a:r>
              <a:rPr sz="2800">
                <a:latin typeface="Times New Roman"/>
                <a:cs typeface="Times New Roman"/>
              </a:rPr>
              <a:t>Motorola</a:t>
            </a:r>
            <a:r>
              <a:rPr sz="2800" spc="-20">
                <a:latin typeface="Times New Roman"/>
                <a:cs typeface="Times New Roman"/>
              </a:rPr>
              <a:t> </a:t>
            </a:r>
            <a:r>
              <a:rPr sz="2800" spc="-25">
                <a:latin typeface="Times New Roman"/>
                <a:cs typeface="Times New Roman"/>
              </a:rPr>
              <a:t>Co. </a:t>
            </a:r>
            <a:r>
              <a:rPr sz="2800" spc="-10">
                <a:latin typeface="Times New Roman"/>
                <a:cs typeface="Times New Roman"/>
              </a:rPr>
              <a:t>Contents</a:t>
            </a:r>
            <a:r>
              <a:rPr sz="2800" spc="-10">
                <a:latin typeface="宋体"/>
                <a:cs typeface="宋体"/>
              </a:rPr>
              <a:t>（</a:t>
            </a:r>
            <a:r>
              <a:rPr sz="2800" spc="-10">
                <a:latin typeface="Times New Roman"/>
                <a:cs typeface="Times New Roman"/>
              </a:rPr>
              <a:t>4</a:t>
            </a:r>
            <a:r>
              <a:rPr sz="2800" spc="-10">
                <a:latin typeface="宋体"/>
                <a:cs typeface="宋体"/>
              </a:rPr>
              <a:t>）</a:t>
            </a:r>
            <a:r>
              <a:rPr sz="2800" spc="-10">
                <a:latin typeface="Times New Roman"/>
                <a:cs typeface="Times New Roman"/>
              </a:rPr>
              <a:t>:</a:t>
            </a:r>
            <a:endParaRPr sz="2800">
              <a:latin typeface="Times New Roman"/>
              <a:cs typeface="Times New Roman"/>
            </a:endParaRPr>
          </a:p>
          <a:p>
            <a:pPr marL="190500" marR="6142355">
              <a:lnSpc>
                <a:spcPct val="120000"/>
              </a:lnSpc>
            </a:pPr>
            <a:r>
              <a:rPr sz="2800" spc="-10">
                <a:latin typeface="Times New Roman"/>
                <a:cs typeface="Times New Roman"/>
              </a:rPr>
              <a:t>innovation investment</a:t>
            </a:r>
            <a:endParaRPr sz="2800">
              <a:latin typeface="Times New Roman"/>
              <a:cs typeface="Times New Roman"/>
            </a:endParaRPr>
          </a:p>
          <a:p>
            <a:pPr marL="190500" marR="4573270">
              <a:lnSpc>
                <a:spcPct val="120000"/>
              </a:lnSpc>
            </a:pPr>
            <a:r>
              <a:rPr sz="2800">
                <a:latin typeface="Times New Roman"/>
                <a:cs typeface="Times New Roman"/>
              </a:rPr>
              <a:t>R&amp;D</a:t>
            </a:r>
            <a:r>
              <a:rPr sz="2800" spc="-30">
                <a:latin typeface="Times New Roman"/>
                <a:cs typeface="Times New Roman"/>
              </a:rPr>
              <a:t> </a:t>
            </a:r>
            <a:r>
              <a:rPr sz="2800">
                <a:latin typeface="Times New Roman"/>
                <a:cs typeface="Times New Roman"/>
              </a:rPr>
              <a:t>centers</a:t>
            </a:r>
            <a:r>
              <a:rPr sz="2800" spc="-10">
                <a:latin typeface="Times New Roman"/>
                <a:cs typeface="Times New Roman"/>
              </a:rPr>
              <a:t> </a:t>
            </a:r>
            <a:r>
              <a:rPr sz="2800">
                <a:latin typeface="Times New Roman"/>
                <a:cs typeface="Times New Roman"/>
              </a:rPr>
              <a:t>and</a:t>
            </a:r>
            <a:r>
              <a:rPr sz="2800" spc="-10">
                <a:latin typeface="Times New Roman"/>
                <a:cs typeface="Times New Roman"/>
              </a:rPr>
              <a:t> </a:t>
            </a:r>
            <a:r>
              <a:rPr sz="2800" spc="-20">
                <a:latin typeface="Times New Roman"/>
                <a:cs typeface="Times New Roman"/>
              </a:rPr>
              <a:t>labs </a:t>
            </a:r>
            <a:r>
              <a:rPr sz="2800">
                <a:latin typeface="Times New Roman"/>
                <a:cs typeface="Times New Roman"/>
              </a:rPr>
              <a:t>R&amp;D</a:t>
            </a:r>
            <a:r>
              <a:rPr sz="2800" spc="-15">
                <a:latin typeface="Times New Roman"/>
                <a:cs typeface="Times New Roman"/>
              </a:rPr>
              <a:t> </a:t>
            </a:r>
            <a:r>
              <a:rPr sz="2800" spc="-10">
                <a:latin typeface="Times New Roman"/>
                <a:cs typeface="Times New Roman"/>
              </a:rPr>
              <a:t>staffs</a:t>
            </a:r>
            <a:endParaRPr sz="2800">
              <a:latin typeface="Times New Roman"/>
              <a:cs typeface="Times New Roman"/>
            </a:endParaRPr>
          </a:p>
          <a:p>
            <a:pPr marL="12700">
              <a:lnSpc>
                <a:spcPct val="100000"/>
              </a:lnSpc>
              <a:spcBef>
                <a:spcPts val="965"/>
              </a:spcBef>
            </a:pPr>
            <a:r>
              <a:rPr sz="3200">
                <a:latin typeface="宋体"/>
                <a:cs typeface="宋体"/>
              </a:rPr>
              <a:t>企业宣传资料</a:t>
            </a:r>
            <a:r>
              <a:rPr sz="3200">
                <a:solidFill>
                  <a:srgbClr val="0033CC"/>
                </a:solidFill>
                <a:latin typeface="宋体"/>
                <a:cs typeface="宋体"/>
              </a:rPr>
              <a:t>第四部分</a:t>
            </a:r>
            <a:r>
              <a:rPr sz="3200">
                <a:latin typeface="宋体"/>
                <a:cs typeface="宋体"/>
              </a:rPr>
              <a:t>的主要内容及作用</a:t>
            </a:r>
            <a:r>
              <a:rPr sz="3200" spc="-50">
                <a:solidFill>
                  <a:srgbClr val="FF3300"/>
                </a:solidFill>
                <a:latin typeface="宋体"/>
                <a:cs typeface="宋体"/>
              </a:rPr>
              <a:t>？</a:t>
            </a:r>
            <a:endParaRPr sz="3200">
              <a:latin typeface="宋体"/>
              <a:cs typeface="宋体"/>
            </a:endParaRPr>
          </a:p>
          <a:p>
            <a:pPr marL="367665">
              <a:lnSpc>
                <a:spcPct val="100000"/>
              </a:lnSpc>
              <a:spcBef>
                <a:spcPts val="655"/>
              </a:spcBef>
            </a:pPr>
            <a:r>
              <a:rPr sz="2800" spc="-5">
                <a:latin typeface="宋体"/>
                <a:cs typeface="宋体"/>
              </a:rPr>
              <a:t>企业产品研发与创新相关信息</a:t>
            </a:r>
            <a:endParaRPr sz="2800">
              <a:latin typeface="宋体"/>
              <a:cs typeface="宋体"/>
            </a:endParaRPr>
          </a:p>
          <a:p>
            <a:pPr marL="355600" marR="5080" indent="63500">
              <a:lnSpc>
                <a:spcPct val="102000"/>
              </a:lnSpc>
              <a:spcBef>
                <a:spcPts val="1115"/>
              </a:spcBef>
            </a:pPr>
            <a:r>
              <a:rPr sz="2800" spc="-5">
                <a:latin typeface="宋体"/>
                <a:cs typeface="宋体"/>
              </a:rPr>
              <a:t>凸显企业发展动力和前景、强大实力；树立开拓进取、生机勃勃的企业形象</a:t>
            </a:r>
            <a:endParaRPr sz="2800">
              <a:latin typeface="宋体"/>
              <a:cs typeface="宋体"/>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93165" y="343685"/>
            <a:ext cx="3886200" cy="513080"/>
          </a:xfrm>
          <a:prstGeom prst="rect">
            <a:avLst/>
          </a:prstGeom>
        </p:spPr>
        <p:txBody>
          <a:bodyPr vert="horz" wrap="square" lIns="0" tIns="12700" rIns="0" bIns="0" rtlCol="0">
            <a:spAutoFit/>
          </a:bodyPr>
          <a:lstStyle/>
          <a:p>
            <a:pPr marL="12700">
              <a:lnSpc>
                <a:spcPct val="100000"/>
              </a:lnSpc>
              <a:spcBef>
                <a:spcPts val="100"/>
              </a:spcBef>
            </a:pPr>
            <a:r>
              <a:rPr sz="3200">
                <a:solidFill>
                  <a:srgbClr val="482400"/>
                </a:solidFill>
                <a:latin typeface="宋体"/>
                <a:cs typeface="宋体"/>
              </a:rPr>
              <a:t>五.</a:t>
            </a:r>
            <a:r>
              <a:rPr sz="3200" b="1" spc="-10">
                <a:solidFill>
                  <a:srgbClr val="482400"/>
                </a:solidFill>
                <a:latin typeface="Microsoft JhengHei"/>
                <a:cs typeface="Microsoft JhengHei"/>
              </a:rPr>
              <a:t>社会公益活动记录</a:t>
            </a:r>
            <a:endParaRPr sz="3200">
              <a:latin typeface="Microsoft JhengHei"/>
              <a:cs typeface="Microsoft JhengHei"/>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17</a:t>
            </a:fld>
          </a:p>
        </p:txBody>
      </p:sp>
      <p:sp>
        <p:nvSpPr>
          <p:cNvPr id="3" name="object 3"/>
          <p:cNvSpPr txBox="1">
            <a:spLocks noGrp="1"/>
          </p:cNvSpPr>
          <p:nvPr>
            <p:ph type="title"/>
          </p:nvPr>
        </p:nvSpPr>
        <p:spPr>
          <a:xfrm>
            <a:off x="5866765" y="292885"/>
            <a:ext cx="1891664" cy="574040"/>
          </a:xfrm>
          <a:prstGeom prst="rect">
            <a:avLst/>
          </a:prstGeom>
        </p:spPr>
        <p:txBody>
          <a:bodyPr vert="horz" wrap="square" lIns="0" tIns="12700" rIns="0" bIns="0" rtlCol="0">
            <a:spAutoFit/>
          </a:bodyPr>
          <a:lstStyle/>
          <a:p>
            <a:pPr marL="12700">
              <a:lnSpc>
                <a:spcPct val="100000"/>
              </a:lnSpc>
              <a:spcBef>
                <a:spcPts val="100"/>
              </a:spcBef>
            </a:pPr>
            <a:r>
              <a:rPr i="1">
                <a:solidFill>
                  <a:srgbClr val="0033CC"/>
                </a:solidFill>
                <a:latin typeface="Times New Roman"/>
                <a:cs typeface="Times New Roman"/>
              </a:rPr>
              <a:t>Passage</a:t>
            </a:r>
            <a:r>
              <a:rPr i="1" spc="-10">
                <a:solidFill>
                  <a:srgbClr val="0033CC"/>
                </a:solidFill>
                <a:latin typeface="Times New Roman"/>
                <a:cs typeface="Times New Roman"/>
              </a:rPr>
              <a:t> </a:t>
            </a:r>
            <a:r>
              <a:rPr i="1" spc="-50">
                <a:solidFill>
                  <a:srgbClr val="0033CC"/>
                </a:solidFill>
                <a:latin typeface="Times New Roman"/>
                <a:cs typeface="Times New Roman"/>
              </a:rPr>
              <a:t>7</a:t>
            </a:r>
          </a:p>
        </p:txBody>
      </p:sp>
      <p:sp>
        <p:nvSpPr>
          <p:cNvPr id="4" name="object 4"/>
          <p:cNvSpPr txBox="1"/>
          <p:nvPr/>
        </p:nvSpPr>
        <p:spPr>
          <a:xfrm>
            <a:off x="994728" y="927093"/>
            <a:ext cx="7969884" cy="5389880"/>
          </a:xfrm>
          <a:prstGeom prst="rect">
            <a:avLst/>
          </a:prstGeom>
        </p:spPr>
        <p:txBody>
          <a:bodyPr vert="horz" wrap="square" lIns="0" tIns="12700" rIns="0" bIns="0" rtlCol="0">
            <a:spAutoFit/>
          </a:bodyPr>
          <a:lstStyle/>
          <a:p>
            <a:pPr marL="50165" marR="5080" indent="-38100">
              <a:lnSpc>
                <a:spcPct val="100000"/>
              </a:lnSpc>
              <a:spcBef>
                <a:spcPts val="100"/>
              </a:spcBef>
            </a:pPr>
            <a:r>
              <a:rPr sz="3200">
                <a:latin typeface="Times New Roman"/>
                <a:cs typeface="Times New Roman"/>
              </a:rPr>
              <a:t>In</a:t>
            </a:r>
            <a:r>
              <a:rPr sz="3200" spc="-15">
                <a:latin typeface="Times New Roman"/>
                <a:cs typeface="Times New Roman"/>
              </a:rPr>
              <a:t> </a:t>
            </a:r>
            <a:r>
              <a:rPr sz="3200">
                <a:latin typeface="Times New Roman"/>
                <a:cs typeface="Times New Roman"/>
              </a:rPr>
              <a:t>china,</a:t>
            </a:r>
            <a:r>
              <a:rPr sz="3200" spc="-15">
                <a:latin typeface="Times New Roman"/>
                <a:cs typeface="Times New Roman"/>
              </a:rPr>
              <a:t> </a:t>
            </a:r>
            <a:r>
              <a:rPr sz="3200">
                <a:latin typeface="Times New Roman"/>
                <a:cs typeface="Times New Roman"/>
              </a:rPr>
              <a:t>Unilever </a:t>
            </a:r>
            <a:r>
              <a:rPr sz="3200" b="1" i="1">
                <a:latin typeface="Times New Roman"/>
                <a:cs typeface="Times New Roman"/>
              </a:rPr>
              <a:t>sponsored</a:t>
            </a:r>
            <a:r>
              <a:rPr sz="3200" b="1" i="1" spc="-10">
                <a:latin typeface="Times New Roman"/>
                <a:cs typeface="Times New Roman"/>
              </a:rPr>
              <a:t> </a:t>
            </a:r>
            <a:r>
              <a:rPr sz="3200">
                <a:latin typeface="Times New Roman"/>
                <a:cs typeface="Times New Roman"/>
              </a:rPr>
              <a:t>9</a:t>
            </a:r>
            <a:r>
              <a:rPr sz="3200" spc="-15">
                <a:latin typeface="Times New Roman"/>
                <a:cs typeface="Times New Roman"/>
              </a:rPr>
              <a:t> </a:t>
            </a:r>
            <a:r>
              <a:rPr sz="3200">
                <a:latin typeface="Times New Roman"/>
                <a:cs typeface="Times New Roman"/>
              </a:rPr>
              <a:t>hope</a:t>
            </a:r>
            <a:r>
              <a:rPr sz="3200" spc="-20">
                <a:latin typeface="Times New Roman"/>
                <a:cs typeface="Times New Roman"/>
              </a:rPr>
              <a:t> </a:t>
            </a:r>
            <a:r>
              <a:rPr sz="3200">
                <a:latin typeface="Times New Roman"/>
                <a:cs typeface="Times New Roman"/>
              </a:rPr>
              <a:t>schools</a:t>
            </a:r>
            <a:r>
              <a:rPr sz="3200" spc="-15">
                <a:latin typeface="Times New Roman"/>
                <a:cs typeface="Times New Roman"/>
              </a:rPr>
              <a:t> </a:t>
            </a:r>
            <a:r>
              <a:rPr sz="3200" spc="-25">
                <a:latin typeface="Times New Roman"/>
                <a:cs typeface="Times New Roman"/>
              </a:rPr>
              <a:t>and </a:t>
            </a:r>
            <a:r>
              <a:rPr sz="3200">
                <a:latin typeface="Times New Roman"/>
                <a:cs typeface="Times New Roman"/>
              </a:rPr>
              <a:t>launched</a:t>
            </a:r>
            <a:r>
              <a:rPr sz="3200" spc="-20">
                <a:latin typeface="Times New Roman"/>
                <a:cs typeface="Times New Roman"/>
              </a:rPr>
              <a:t> </a:t>
            </a:r>
            <a:r>
              <a:rPr sz="3200">
                <a:latin typeface="Times New Roman"/>
                <a:cs typeface="Times New Roman"/>
              </a:rPr>
              <a:t>the</a:t>
            </a:r>
            <a:r>
              <a:rPr sz="3200" spc="-25">
                <a:latin typeface="Times New Roman"/>
                <a:cs typeface="Times New Roman"/>
              </a:rPr>
              <a:t> </a:t>
            </a:r>
            <a:r>
              <a:rPr sz="3200">
                <a:latin typeface="Times New Roman"/>
                <a:cs typeface="Times New Roman"/>
              </a:rPr>
              <a:t>“Unilever</a:t>
            </a:r>
            <a:r>
              <a:rPr sz="3200" spc="-20">
                <a:latin typeface="Times New Roman"/>
                <a:cs typeface="Times New Roman"/>
              </a:rPr>
              <a:t> </a:t>
            </a:r>
            <a:r>
              <a:rPr sz="3200">
                <a:latin typeface="Times New Roman"/>
                <a:cs typeface="Times New Roman"/>
              </a:rPr>
              <a:t>Hope</a:t>
            </a:r>
            <a:r>
              <a:rPr sz="3200" spc="-20">
                <a:latin typeface="Times New Roman"/>
                <a:cs typeface="Times New Roman"/>
              </a:rPr>
              <a:t> </a:t>
            </a:r>
            <a:r>
              <a:rPr sz="3200">
                <a:latin typeface="Times New Roman"/>
                <a:cs typeface="Times New Roman"/>
              </a:rPr>
              <a:t>Star"</a:t>
            </a:r>
            <a:r>
              <a:rPr sz="3200" spc="-20">
                <a:latin typeface="Times New Roman"/>
                <a:cs typeface="Times New Roman"/>
              </a:rPr>
              <a:t> </a:t>
            </a:r>
            <a:r>
              <a:rPr sz="3200">
                <a:latin typeface="Times New Roman"/>
                <a:cs typeface="Times New Roman"/>
              </a:rPr>
              <a:t>project</a:t>
            </a:r>
            <a:r>
              <a:rPr sz="3200" spc="-20">
                <a:latin typeface="Times New Roman"/>
                <a:cs typeface="Times New Roman"/>
              </a:rPr>
              <a:t> </a:t>
            </a:r>
            <a:r>
              <a:rPr sz="3200" spc="-25">
                <a:latin typeface="Times New Roman"/>
                <a:cs typeface="Times New Roman"/>
              </a:rPr>
              <a:t>in </a:t>
            </a:r>
            <a:r>
              <a:rPr sz="3200">
                <a:latin typeface="Times New Roman"/>
                <a:cs typeface="Times New Roman"/>
              </a:rPr>
              <a:t>universities,</a:t>
            </a:r>
            <a:r>
              <a:rPr sz="3200" spc="-20">
                <a:latin typeface="Times New Roman"/>
                <a:cs typeface="Times New Roman"/>
              </a:rPr>
              <a:t> </a:t>
            </a:r>
            <a:r>
              <a:rPr sz="3200">
                <a:latin typeface="Times New Roman"/>
                <a:cs typeface="Times New Roman"/>
              </a:rPr>
              <a:t>helping</a:t>
            </a:r>
            <a:r>
              <a:rPr sz="3200" spc="-10">
                <a:latin typeface="Times New Roman"/>
                <a:cs typeface="Times New Roman"/>
              </a:rPr>
              <a:t> </a:t>
            </a:r>
            <a:r>
              <a:rPr sz="3200">
                <a:latin typeface="Times New Roman"/>
                <a:cs typeface="Times New Roman"/>
              </a:rPr>
              <a:t>200</a:t>
            </a:r>
            <a:r>
              <a:rPr sz="3200" spc="-15">
                <a:latin typeface="Times New Roman"/>
                <a:cs typeface="Times New Roman"/>
              </a:rPr>
              <a:t> </a:t>
            </a:r>
            <a:r>
              <a:rPr sz="3200">
                <a:latin typeface="Times New Roman"/>
                <a:cs typeface="Times New Roman"/>
              </a:rPr>
              <a:t>poor</a:t>
            </a:r>
            <a:r>
              <a:rPr sz="3200" spc="-10">
                <a:latin typeface="Times New Roman"/>
                <a:cs typeface="Times New Roman"/>
              </a:rPr>
              <a:t> </a:t>
            </a:r>
            <a:r>
              <a:rPr sz="3200">
                <a:latin typeface="Times New Roman"/>
                <a:cs typeface="Times New Roman"/>
              </a:rPr>
              <a:t>students</a:t>
            </a:r>
            <a:r>
              <a:rPr sz="3200" spc="-20">
                <a:latin typeface="Times New Roman"/>
                <a:cs typeface="Times New Roman"/>
              </a:rPr>
              <a:t> </a:t>
            </a:r>
            <a:r>
              <a:rPr sz="3200">
                <a:latin typeface="Times New Roman"/>
                <a:cs typeface="Times New Roman"/>
              </a:rPr>
              <a:t>for</a:t>
            </a:r>
            <a:r>
              <a:rPr sz="3200" spc="-10">
                <a:latin typeface="Times New Roman"/>
                <a:cs typeface="Times New Roman"/>
              </a:rPr>
              <a:t> </a:t>
            </a:r>
            <a:r>
              <a:rPr sz="3200">
                <a:latin typeface="Times New Roman"/>
                <a:cs typeface="Times New Roman"/>
              </a:rPr>
              <a:t>the</a:t>
            </a:r>
            <a:r>
              <a:rPr sz="3200" spc="-15">
                <a:latin typeface="Times New Roman"/>
                <a:cs typeface="Times New Roman"/>
              </a:rPr>
              <a:t> </a:t>
            </a:r>
            <a:r>
              <a:rPr sz="3200" spc="-25">
                <a:latin typeface="Times New Roman"/>
                <a:cs typeface="Times New Roman"/>
              </a:rPr>
              <a:t>4- </a:t>
            </a:r>
            <a:r>
              <a:rPr sz="3200">
                <a:latin typeface="Times New Roman"/>
                <a:cs typeface="Times New Roman"/>
              </a:rPr>
              <a:t>year</a:t>
            </a:r>
            <a:r>
              <a:rPr sz="3200" spc="-25">
                <a:latin typeface="Times New Roman"/>
                <a:cs typeface="Times New Roman"/>
              </a:rPr>
              <a:t> </a:t>
            </a:r>
            <a:r>
              <a:rPr sz="3200">
                <a:latin typeface="Times New Roman"/>
                <a:cs typeface="Times New Roman"/>
              </a:rPr>
              <a:t>college</a:t>
            </a:r>
            <a:r>
              <a:rPr sz="3200" spc="-15">
                <a:latin typeface="Times New Roman"/>
                <a:cs typeface="Times New Roman"/>
              </a:rPr>
              <a:t> </a:t>
            </a:r>
            <a:r>
              <a:rPr sz="3200">
                <a:latin typeface="Times New Roman"/>
                <a:cs typeface="Times New Roman"/>
              </a:rPr>
              <a:t>tuition.</a:t>
            </a:r>
            <a:r>
              <a:rPr sz="3200" spc="-10">
                <a:latin typeface="Times New Roman"/>
                <a:cs typeface="Times New Roman"/>
              </a:rPr>
              <a:t> </a:t>
            </a:r>
            <a:r>
              <a:rPr sz="3200">
                <a:latin typeface="Times New Roman"/>
                <a:cs typeface="Times New Roman"/>
              </a:rPr>
              <a:t>We</a:t>
            </a:r>
            <a:r>
              <a:rPr sz="3200" spc="-20">
                <a:latin typeface="Times New Roman"/>
                <a:cs typeface="Times New Roman"/>
              </a:rPr>
              <a:t> </a:t>
            </a:r>
            <a:r>
              <a:rPr sz="3200">
                <a:latin typeface="Times New Roman"/>
                <a:cs typeface="Times New Roman"/>
              </a:rPr>
              <a:t>also</a:t>
            </a:r>
            <a:r>
              <a:rPr sz="3200" spc="-15">
                <a:latin typeface="Times New Roman"/>
                <a:cs typeface="Times New Roman"/>
              </a:rPr>
              <a:t> </a:t>
            </a:r>
            <a:r>
              <a:rPr sz="3200">
                <a:latin typeface="Times New Roman"/>
                <a:cs typeface="Times New Roman"/>
              </a:rPr>
              <a:t>set</a:t>
            </a:r>
            <a:r>
              <a:rPr sz="3200" spc="-15">
                <a:latin typeface="Times New Roman"/>
                <a:cs typeface="Times New Roman"/>
              </a:rPr>
              <a:t> </a:t>
            </a:r>
            <a:r>
              <a:rPr sz="3200">
                <a:latin typeface="Times New Roman"/>
                <a:cs typeface="Times New Roman"/>
              </a:rPr>
              <a:t>up</a:t>
            </a:r>
            <a:r>
              <a:rPr sz="3200" spc="-10">
                <a:latin typeface="Times New Roman"/>
                <a:cs typeface="Times New Roman"/>
              </a:rPr>
              <a:t> scholarship </a:t>
            </a:r>
            <a:r>
              <a:rPr sz="3200">
                <a:latin typeface="Times New Roman"/>
                <a:cs typeface="Times New Roman"/>
              </a:rPr>
              <a:t>in</a:t>
            </a:r>
            <a:r>
              <a:rPr sz="3200" spc="-30">
                <a:latin typeface="Times New Roman"/>
                <a:cs typeface="Times New Roman"/>
              </a:rPr>
              <a:t> </a:t>
            </a:r>
            <a:r>
              <a:rPr sz="3200">
                <a:latin typeface="Times New Roman"/>
                <a:cs typeface="Times New Roman"/>
              </a:rPr>
              <a:t>Fudan</a:t>
            </a:r>
            <a:r>
              <a:rPr sz="3200" spc="-15">
                <a:latin typeface="Times New Roman"/>
                <a:cs typeface="Times New Roman"/>
              </a:rPr>
              <a:t> </a:t>
            </a:r>
            <a:r>
              <a:rPr sz="3200">
                <a:latin typeface="Times New Roman"/>
                <a:cs typeface="Times New Roman"/>
              </a:rPr>
              <a:t>University</a:t>
            </a:r>
            <a:r>
              <a:rPr sz="3200" spc="-20">
                <a:latin typeface="Times New Roman"/>
                <a:cs typeface="Times New Roman"/>
              </a:rPr>
              <a:t> </a:t>
            </a:r>
            <a:r>
              <a:rPr sz="3200">
                <a:latin typeface="Times New Roman"/>
                <a:cs typeface="Times New Roman"/>
              </a:rPr>
              <a:t>to</a:t>
            </a:r>
            <a:r>
              <a:rPr sz="3200" spc="-15">
                <a:latin typeface="Times New Roman"/>
                <a:cs typeface="Times New Roman"/>
              </a:rPr>
              <a:t> </a:t>
            </a:r>
            <a:r>
              <a:rPr sz="3200">
                <a:latin typeface="Times New Roman"/>
                <a:cs typeface="Times New Roman"/>
              </a:rPr>
              <a:t>reward</a:t>
            </a:r>
            <a:r>
              <a:rPr sz="3200" spc="-15">
                <a:latin typeface="Times New Roman"/>
                <a:cs typeface="Times New Roman"/>
              </a:rPr>
              <a:t> </a:t>
            </a:r>
            <a:r>
              <a:rPr sz="3200">
                <a:latin typeface="Times New Roman"/>
                <a:cs typeface="Times New Roman"/>
              </a:rPr>
              <a:t>students</a:t>
            </a:r>
            <a:r>
              <a:rPr sz="3200" spc="-20">
                <a:latin typeface="Times New Roman"/>
                <a:cs typeface="Times New Roman"/>
              </a:rPr>
              <a:t> with </a:t>
            </a:r>
            <a:r>
              <a:rPr sz="3200">
                <a:latin typeface="Times New Roman"/>
                <a:cs typeface="Times New Roman"/>
              </a:rPr>
              <a:t>excellent</a:t>
            </a:r>
            <a:r>
              <a:rPr sz="3200" spc="-30">
                <a:latin typeface="Times New Roman"/>
                <a:cs typeface="Times New Roman"/>
              </a:rPr>
              <a:t> </a:t>
            </a:r>
            <a:r>
              <a:rPr sz="3200">
                <a:latin typeface="Times New Roman"/>
                <a:cs typeface="Times New Roman"/>
              </a:rPr>
              <a:t>performance.</a:t>
            </a:r>
            <a:r>
              <a:rPr sz="3200" spc="-15">
                <a:latin typeface="Times New Roman"/>
                <a:cs typeface="Times New Roman"/>
              </a:rPr>
              <a:t> </a:t>
            </a:r>
            <a:r>
              <a:rPr sz="3200">
                <a:latin typeface="Times New Roman"/>
                <a:cs typeface="Times New Roman"/>
              </a:rPr>
              <a:t>Since</a:t>
            </a:r>
            <a:r>
              <a:rPr sz="3200" spc="-20">
                <a:latin typeface="Times New Roman"/>
                <a:cs typeface="Times New Roman"/>
              </a:rPr>
              <a:t> </a:t>
            </a:r>
            <a:r>
              <a:rPr sz="3200">
                <a:latin typeface="Times New Roman"/>
                <a:cs typeface="Times New Roman"/>
              </a:rPr>
              <a:t>1996,</a:t>
            </a:r>
            <a:r>
              <a:rPr sz="3200" spc="-15">
                <a:latin typeface="Times New Roman"/>
                <a:cs typeface="Times New Roman"/>
              </a:rPr>
              <a:t> </a:t>
            </a:r>
            <a:r>
              <a:rPr sz="3200">
                <a:latin typeface="Times New Roman"/>
                <a:cs typeface="Times New Roman"/>
              </a:rPr>
              <a:t>we</a:t>
            </a:r>
            <a:r>
              <a:rPr sz="3200" spc="-20">
                <a:latin typeface="Times New Roman"/>
                <a:cs typeface="Times New Roman"/>
              </a:rPr>
              <a:t> </a:t>
            </a:r>
            <a:r>
              <a:rPr sz="3200" spc="-10">
                <a:latin typeface="Times New Roman"/>
                <a:cs typeface="Times New Roman"/>
              </a:rPr>
              <a:t>launched </a:t>
            </a:r>
            <a:r>
              <a:rPr sz="3200">
                <a:latin typeface="Times New Roman"/>
                <a:cs typeface="Times New Roman"/>
              </a:rPr>
              <a:t>“Zhonghua”</a:t>
            </a:r>
            <a:r>
              <a:rPr sz="3200" spc="-40">
                <a:latin typeface="Times New Roman"/>
                <a:cs typeface="Times New Roman"/>
              </a:rPr>
              <a:t> </a:t>
            </a:r>
            <a:r>
              <a:rPr sz="3200">
                <a:latin typeface="Times New Roman"/>
                <a:cs typeface="Times New Roman"/>
              </a:rPr>
              <a:t>teeth</a:t>
            </a:r>
            <a:r>
              <a:rPr sz="3200" spc="-20">
                <a:latin typeface="Times New Roman"/>
                <a:cs typeface="Times New Roman"/>
              </a:rPr>
              <a:t> </a:t>
            </a:r>
            <a:r>
              <a:rPr sz="3200">
                <a:latin typeface="Times New Roman"/>
                <a:cs typeface="Times New Roman"/>
              </a:rPr>
              <a:t>protection</a:t>
            </a:r>
            <a:r>
              <a:rPr sz="3200" spc="-20">
                <a:latin typeface="Times New Roman"/>
                <a:cs typeface="Times New Roman"/>
              </a:rPr>
              <a:t> </a:t>
            </a:r>
            <a:r>
              <a:rPr sz="3200">
                <a:latin typeface="Times New Roman"/>
                <a:cs typeface="Times New Roman"/>
              </a:rPr>
              <a:t>campaigns</a:t>
            </a:r>
            <a:r>
              <a:rPr sz="3200" spc="-20">
                <a:latin typeface="Times New Roman"/>
                <a:cs typeface="Times New Roman"/>
              </a:rPr>
              <a:t> </a:t>
            </a:r>
            <a:r>
              <a:rPr sz="3200" spc="-10">
                <a:latin typeface="Times New Roman"/>
                <a:cs typeface="Times New Roman"/>
              </a:rPr>
              <a:t>across </a:t>
            </a:r>
            <a:r>
              <a:rPr sz="3200">
                <a:latin typeface="Times New Roman"/>
                <a:cs typeface="Times New Roman"/>
              </a:rPr>
              <a:t>the</a:t>
            </a:r>
            <a:r>
              <a:rPr sz="3200" spc="-25">
                <a:latin typeface="Times New Roman"/>
                <a:cs typeface="Times New Roman"/>
              </a:rPr>
              <a:t> </a:t>
            </a:r>
            <a:r>
              <a:rPr sz="3200">
                <a:latin typeface="Times New Roman"/>
                <a:cs typeface="Times New Roman"/>
              </a:rPr>
              <a:t>whole</a:t>
            </a:r>
            <a:r>
              <a:rPr sz="3200" spc="-15">
                <a:latin typeface="Times New Roman"/>
                <a:cs typeface="Times New Roman"/>
              </a:rPr>
              <a:t> </a:t>
            </a:r>
            <a:r>
              <a:rPr sz="3200">
                <a:latin typeface="Times New Roman"/>
                <a:cs typeface="Times New Roman"/>
              </a:rPr>
              <a:t>country.</a:t>
            </a:r>
            <a:r>
              <a:rPr sz="3200" spc="-10">
                <a:latin typeface="Times New Roman"/>
                <a:cs typeface="Times New Roman"/>
              </a:rPr>
              <a:t> </a:t>
            </a:r>
            <a:r>
              <a:rPr sz="3200">
                <a:latin typeface="Times New Roman"/>
                <a:cs typeface="Times New Roman"/>
              </a:rPr>
              <a:t>In</a:t>
            </a:r>
            <a:r>
              <a:rPr sz="3200" spc="-10">
                <a:latin typeface="Times New Roman"/>
                <a:cs typeface="Times New Roman"/>
              </a:rPr>
              <a:t> </a:t>
            </a:r>
            <a:r>
              <a:rPr sz="3200">
                <a:latin typeface="Times New Roman"/>
                <a:cs typeface="Times New Roman"/>
              </a:rPr>
              <a:t>2000,</a:t>
            </a:r>
            <a:r>
              <a:rPr sz="3200" spc="-10">
                <a:latin typeface="Times New Roman"/>
                <a:cs typeface="Times New Roman"/>
              </a:rPr>
              <a:t> </a:t>
            </a:r>
            <a:r>
              <a:rPr sz="3200">
                <a:latin typeface="Times New Roman"/>
                <a:cs typeface="Times New Roman"/>
              </a:rPr>
              <a:t>we</a:t>
            </a:r>
            <a:r>
              <a:rPr sz="3200" spc="-15">
                <a:latin typeface="Times New Roman"/>
                <a:cs typeface="Times New Roman"/>
              </a:rPr>
              <a:t> </a:t>
            </a:r>
            <a:r>
              <a:rPr sz="3200">
                <a:latin typeface="Times New Roman"/>
                <a:cs typeface="Times New Roman"/>
              </a:rPr>
              <a:t>launched</a:t>
            </a:r>
            <a:r>
              <a:rPr sz="3200" spc="-10">
                <a:latin typeface="Times New Roman"/>
                <a:cs typeface="Times New Roman"/>
              </a:rPr>
              <a:t> </a:t>
            </a:r>
            <a:r>
              <a:rPr sz="3200">
                <a:latin typeface="Times New Roman"/>
                <a:cs typeface="Times New Roman"/>
              </a:rPr>
              <a:t>a</a:t>
            </a:r>
            <a:r>
              <a:rPr sz="3200" spc="-10">
                <a:latin typeface="Times New Roman"/>
                <a:cs typeface="Times New Roman"/>
              </a:rPr>
              <a:t> tree- </a:t>
            </a:r>
            <a:r>
              <a:rPr sz="3200">
                <a:latin typeface="Times New Roman"/>
                <a:cs typeface="Times New Roman"/>
              </a:rPr>
              <a:t>planting</a:t>
            </a:r>
            <a:r>
              <a:rPr sz="3200" spc="-15">
                <a:latin typeface="Times New Roman"/>
                <a:cs typeface="Times New Roman"/>
              </a:rPr>
              <a:t> </a:t>
            </a:r>
            <a:r>
              <a:rPr sz="3200">
                <a:latin typeface="Times New Roman"/>
                <a:cs typeface="Times New Roman"/>
              </a:rPr>
              <a:t>campaign</a:t>
            </a:r>
            <a:r>
              <a:rPr sz="3200" spc="-10">
                <a:latin typeface="Times New Roman"/>
                <a:cs typeface="Times New Roman"/>
              </a:rPr>
              <a:t> </a:t>
            </a:r>
            <a:r>
              <a:rPr sz="3200">
                <a:latin typeface="Times New Roman"/>
                <a:cs typeface="Times New Roman"/>
              </a:rPr>
              <a:t>in</a:t>
            </a:r>
            <a:r>
              <a:rPr sz="3200" spc="-10">
                <a:latin typeface="Times New Roman"/>
                <a:cs typeface="Times New Roman"/>
              </a:rPr>
              <a:t> </a:t>
            </a:r>
            <a:r>
              <a:rPr sz="3200">
                <a:latin typeface="Times New Roman"/>
                <a:cs typeface="Times New Roman"/>
              </a:rPr>
              <a:t>more</a:t>
            </a:r>
            <a:r>
              <a:rPr sz="3200" spc="-20">
                <a:latin typeface="Times New Roman"/>
                <a:cs typeface="Times New Roman"/>
              </a:rPr>
              <a:t> </a:t>
            </a:r>
            <a:r>
              <a:rPr sz="3200">
                <a:latin typeface="Times New Roman"/>
                <a:cs typeface="Times New Roman"/>
              </a:rPr>
              <a:t>than</a:t>
            </a:r>
            <a:r>
              <a:rPr sz="3200" spc="-10">
                <a:latin typeface="Times New Roman"/>
                <a:cs typeface="Times New Roman"/>
              </a:rPr>
              <a:t> </a:t>
            </a:r>
            <a:r>
              <a:rPr sz="3200">
                <a:latin typeface="Times New Roman"/>
                <a:cs typeface="Times New Roman"/>
              </a:rPr>
              <a:t>10</a:t>
            </a:r>
            <a:r>
              <a:rPr sz="3200" spc="-10">
                <a:latin typeface="Times New Roman"/>
                <a:cs typeface="Times New Roman"/>
              </a:rPr>
              <a:t> </a:t>
            </a:r>
            <a:r>
              <a:rPr sz="3200">
                <a:latin typeface="Times New Roman"/>
                <a:cs typeface="Times New Roman"/>
              </a:rPr>
              <a:t>provinces</a:t>
            </a:r>
            <a:r>
              <a:rPr sz="3200" spc="-15">
                <a:latin typeface="Times New Roman"/>
                <a:cs typeface="Times New Roman"/>
              </a:rPr>
              <a:t> </a:t>
            </a:r>
            <a:r>
              <a:rPr sz="3200" spc="-25">
                <a:latin typeface="Times New Roman"/>
                <a:cs typeface="Times New Roman"/>
              </a:rPr>
              <a:t>in </a:t>
            </a:r>
            <a:r>
              <a:rPr sz="3200">
                <a:latin typeface="Times New Roman"/>
                <a:cs typeface="Times New Roman"/>
              </a:rPr>
              <a:t>China</a:t>
            </a:r>
            <a:r>
              <a:rPr sz="3200" spc="-35">
                <a:latin typeface="Times New Roman"/>
                <a:cs typeface="Times New Roman"/>
              </a:rPr>
              <a:t> </a:t>
            </a:r>
            <a:r>
              <a:rPr sz="3200">
                <a:latin typeface="Times New Roman"/>
                <a:cs typeface="Times New Roman"/>
              </a:rPr>
              <a:t>to</a:t>
            </a:r>
            <a:r>
              <a:rPr sz="3200" spc="-20">
                <a:latin typeface="Times New Roman"/>
                <a:cs typeface="Times New Roman"/>
              </a:rPr>
              <a:t> </a:t>
            </a:r>
            <a:r>
              <a:rPr sz="3200">
                <a:latin typeface="Times New Roman"/>
                <a:cs typeface="Times New Roman"/>
              </a:rPr>
              <a:t>increase</a:t>
            </a:r>
            <a:r>
              <a:rPr sz="3200" spc="-20">
                <a:latin typeface="Times New Roman"/>
                <a:cs typeface="Times New Roman"/>
              </a:rPr>
              <a:t> </a:t>
            </a:r>
            <a:r>
              <a:rPr sz="3200">
                <a:latin typeface="Times New Roman"/>
                <a:cs typeface="Times New Roman"/>
              </a:rPr>
              <a:t>people’s</a:t>
            </a:r>
            <a:r>
              <a:rPr sz="3200" spc="-20">
                <a:latin typeface="Times New Roman"/>
                <a:cs typeface="Times New Roman"/>
              </a:rPr>
              <a:t> </a:t>
            </a:r>
            <a:r>
              <a:rPr sz="3200">
                <a:latin typeface="Times New Roman"/>
                <a:cs typeface="Times New Roman"/>
              </a:rPr>
              <a:t>awareness</a:t>
            </a:r>
            <a:r>
              <a:rPr sz="3200" spc="-20">
                <a:latin typeface="Times New Roman"/>
                <a:cs typeface="Times New Roman"/>
              </a:rPr>
              <a:t> </a:t>
            </a:r>
            <a:r>
              <a:rPr sz="3200" spc="-25">
                <a:latin typeface="Times New Roman"/>
                <a:cs typeface="Times New Roman"/>
              </a:rPr>
              <a:t>of </a:t>
            </a:r>
            <a:r>
              <a:rPr sz="3200">
                <a:latin typeface="Times New Roman"/>
                <a:cs typeface="Times New Roman"/>
              </a:rPr>
              <a:t>environmental</a:t>
            </a:r>
            <a:r>
              <a:rPr sz="3200" spc="-45">
                <a:latin typeface="Times New Roman"/>
                <a:cs typeface="Times New Roman"/>
              </a:rPr>
              <a:t> </a:t>
            </a:r>
            <a:r>
              <a:rPr sz="3200" spc="-10">
                <a:latin typeface="Times New Roman"/>
                <a:cs typeface="Times New Roman"/>
              </a:rPr>
              <a:t>protection.</a:t>
            </a:r>
            <a:endParaRPr sz="3200">
              <a:latin typeface="Times New Roman"/>
              <a:cs typeface="Times New Roman"/>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21728" y="466407"/>
            <a:ext cx="7340600" cy="4963160"/>
          </a:xfrm>
          <a:prstGeom prst="rect">
            <a:avLst/>
          </a:prstGeom>
        </p:spPr>
        <p:txBody>
          <a:bodyPr vert="horz" wrap="square" lIns="0" tIns="12700" rIns="0" bIns="0" rtlCol="0">
            <a:spAutoFit/>
          </a:bodyPr>
          <a:lstStyle/>
          <a:p>
            <a:pPr marL="12700" marR="5080">
              <a:lnSpc>
                <a:spcPct val="100000"/>
              </a:lnSpc>
              <a:spcBef>
                <a:spcPts val="100"/>
              </a:spcBef>
            </a:pPr>
            <a:r>
              <a:rPr sz="3600">
                <a:solidFill>
                  <a:srgbClr val="482400"/>
                </a:solidFill>
                <a:latin typeface="宋体"/>
                <a:cs typeface="宋体"/>
              </a:rPr>
              <a:t>联合利华在中国资助建立了9</a:t>
            </a:r>
            <a:r>
              <a:rPr sz="3600" spc="-20">
                <a:solidFill>
                  <a:srgbClr val="482400"/>
                </a:solidFill>
                <a:latin typeface="宋体"/>
                <a:cs typeface="宋体"/>
              </a:rPr>
              <a:t>所希望</a:t>
            </a:r>
            <a:r>
              <a:rPr sz="3600">
                <a:solidFill>
                  <a:srgbClr val="482400"/>
                </a:solidFill>
                <a:latin typeface="宋体"/>
                <a:cs typeface="宋体"/>
              </a:rPr>
              <a:t>小学;在高校开展</a:t>
            </a:r>
            <a:r>
              <a:rPr sz="3600">
                <a:solidFill>
                  <a:srgbClr val="482400"/>
                </a:solidFill>
                <a:latin typeface="Times New Roman"/>
                <a:cs typeface="Times New Roman"/>
              </a:rPr>
              <a:t>“</a:t>
            </a:r>
            <a:r>
              <a:rPr sz="3600" spc="-10">
                <a:solidFill>
                  <a:srgbClr val="482400"/>
                </a:solidFill>
                <a:latin typeface="宋体"/>
                <a:cs typeface="宋体"/>
              </a:rPr>
              <a:t>联合利华希望之星</a:t>
            </a:r>
            <a:r>
              <a:rPr sz="3600" spc="-50">
                <a:solidFill>
                  <a:srgbClr val="482400"/>
                </a:solidFill>
                <a:latin typeface="宋体"/>
                <a:cs typeface="宋体"/>
              </a:rPr>
              <a:t> </a:t>
            </a:r>
            <a:r>
              <a:rPr sz="3600">
                <a:solidFill>
                  <a:srgbClr val="482400"/>
                </a:solidFill>
                <a:latin typeface="Times New Roman"/>
                <a:cs typeface="Times New Roman"/>
              </a:rPr>
              <a:t>”</a:t>
            </a:r>
            <a:r>
              <a:rPr sz="3600">
                <a:solidFill>
                  <a:srgbClr val="482400"/>
                </a:solidFill>
                <a:latin typeface="宋体"/>
                <a:cs typeface="宋体"/>
              </a:rPr>
              <a:t>项目，为200个贫困学生提供4</a:t>
            </a:r>
            <a:r>
              <a:rPr sz="3600" spc="-25">
                <a:solidFill>
                  <a:srgbClr val="482400"/>
                </a:solidFill>
                <a:latin typeface="宋体"/>
                <a:cs typeface="宋体"/>
              </a:rPr>
              <a:t>年的</a:t>
            </a:r>
            <a:r>
              <a:rPr sz="3600" spc="-5">
                <a:solidFill>
                  <a:srgbClr val="482400"/>
                </a:solidFill>
                <a:latin typeface="宋体"/>
                <a:cs typeface="宋体"/>
              </a:rPr>
              <a:t>大学费用；公司还在复旦大学设立奖</a:t>
            </a:r>
            <a:r>
              <a:rPr sz="3600">
                <a:solidFill>
                  <a:srgbClr val="482400"/>
                </a:solidFill>
                <a:latin typeface="宋体"/>
                <a:cs typeface="宋体"/>
              </a:rPr>
              <a:t>学金，奖励品学兼优的学生。从</a:t>
            </a:r>
            <a:r>
              <a:rPr sz="3600" spc="-20">
                <a:solidFill>
                  <a:srgbClr val="482400"/>
                </a:solidFill>
                <a:latin typeface="宋体"/>
                <a:cs typeface="宋体"/>
              </a:rPr>
              <a:t>1996</a:t>
            </a:r>
            <a:r>
              <a:rPr sz="3600">
                <a:solidFill>
                  <a:srgbClr val="482400"/>
                </a:solidFill>
                <a:latin typeface="宋体"/>
                <a:cs typeface="宋体"/>
              </a:rPr>
              <a:t>年开始，公司还在全国范围开展</a:t>
            </a:r>
            <a:r>
              <a:rPr sz="3600">
                <a:solidFill>
                  <a:srgbClr val="482400"/>
                </a:solidFill>
                <a:latin typeface="Times New Roman"/>
                <a:cs typeface="Times New Roman"/>
              </a:rPr>
              <a:t>“</a:t>
            </a:r>
            <a:r>
              <a:rPr sz="3600" spc="-50">
                <a:solidFill>
                  <a:srgbClr val="482400"/>
                </a:solidFill>
                <a:latin typeface="宋体"/>
                <a:cs typeface="宋体"/>
              </a:rPr>
              <a:t>中</a:t>
            </a:r>
            <a:r>
              <a:rPr sz="3600">
                <a:solidFill>
                  <a:srgbClr val="482400"/>
                </a:solidFill>
                <a:latin typeface="宋体"/>
                <a:cs typeface="宋体"/>
              </a:rPr>
              <a:t>华</a:t>
            </a:r>
            <a:r>
              <a:rPr sz="3600">
                <a:solidFill>
                  <a:srgbClr val="482400"/>
                </a:solidFill>
                <a:latin typeface="Times New Roman"/>
                <a:cs typeface="Times New Roman"/>
              </a:rPr>
              <a:t>”</a:t>
            </a:r>
            <a:r>
              <a:rPr sz="3600">
                <a:solidFill>
                  <a:srgbClr val="482400"/>
                </a:solidFill>
                <a:latin typeface="宋体"/>
                <a:cs typeface="宋体"/>
              </a:rPr>
              <a:t>护齿宣传的系列活动。2000</a:t>
            </a:r>
            <a:r>
              <a:rPr sz="3600" spc="-25">
                <a:solidFill>
                  <a:srgbClr val="482400"/>
                </a:solidFill>
                <a:latin typeface="宋体"/>
                <a:cs typeface="宋体"/>
              </a:rPr>
              <a:t>年，</a:t>
            </a:r>
            <a:r>
              <a:rPr sz="3600" spc="-5">
                <a:solidFill>
                  <a:srgbClr val="482400"/>
                </a:solidFill>
                <a:latin typeface="宋体"/>
                <a:cs typeface="宋体"/>
              </a:rPr>
              <a:t>联合利华在中国十几个省开展了植树活动，旨在提高人们的环保意识。</a:t>
            </a:r>
            <a:endParaRPr sz="3600">
              <a:latin typeface="宋体"/>
              <a:cs typeface="宋体"/>
            </a:endParaRPr>
          </a:p>
        </p:txBody>
      </p:sp>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18</a:t>
            </a:fld>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540161" y="174300"/>
            <a:ext cx="4202430" cy="574040"/>
          </a:xfrm>
          <a:prstGeom prst="rect">
            <a:avLst/>
          </a:prstGeom>
        </p:spPr>
        <p:txBody>
          <a:bodyPr vert="horz" wrap="square" lIns="0" tIns="12700" rIns="0" bIns="0" rtlCol="0">
            <a:spAutoFit/>
          </a:bodyPr>
          <a:lstStyle/>
          <a:p>
            <a:pPr marL="12700">
              <a:lnSpc>
                <a:spcPct val="100000"/>
              </a:lnSpc>
              <a:spcBef>
                <a:spcPts val="100"/>
              </a:spcBef>
            </a:pPr>
            <a:r>
              <a:rPr i="1">
                <a:latin typeface="Times New Roman"/>
                <a:cs typeface="Times New Roman"/>
              </a:rPr>
              <a:t>Summary</a:t>
            </a:r>
            <a:r>
              <a:rPr i="1" spc="-20">
                <a:latin typeface="Times New Roman"/>
                <a:cs typeface="Times New Roman"/>
              </a:rPr>
              <a:t> </a:t>
            </a:r>
            <a:r>
              <a:rPr i="1">
                <a:latin typeface="Times New Roman"/>
                <a:cs typeface="Times New Roman"/>
              </a:rPr>
              <a:t>of</a:t>
            </a:r>
            <a:r>
              <a:rPr i="1" spc="-5">
                <a:latin typeface="Times New Roman"/>
                <a:cs typeface="Times New Roman"/>
              </a:rPr>
              <a:t> </a:t>
            </a:r>
            <a:r>
              <a:rPr i="1">
                <a:latin typeface="Times New Roman"/>
                <a:cs typeface="Times New Roman"/>
              </a:rPr>
              <a:t>Passage</a:t>
            </a:r>
            <a:r>
              <a:rPr i="1" spc="-5">
                <a:latin typeface="Times New Roman"/>
                <a:cs typeface="Times New Roman"/>
              </a:rPr>
              <a:t> </a:t>
            </a:r>
            <a:r>
              <a:rPr i="1" spc="-50">
                <a:latin typeface="Times New Roman"/>
                <a:cs typeface="Times New Roman"/>
              </a:rPr>
              <a:t>7</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85"/>
              </a:lnSpc>
            </a:pPr>
            <a:fld id="{81D60167-4931-47E6-BA6A-407CBD079E47}" type="slidenum">
              <a:rPr spc="-25"/>
              <a:t>19</a:t>
            </a:fld>
          </a:p>
        </p:txBody>
      </p:sp>
      <p:sp>
        <p:nvSpPr>
          <p:cNvPr id="3" name="object 3"/>
          <p:cNvSpPr txBox="1"/>
          <p:nvPr/>
        </p:nvSpPr>
        <p:spPr>
          <a:xfrm>
            <a:off x="1123315" y="796421"/>
            <a:ext cx="7493000" cy="4999355"/>
          </a:xfrm>
          <a:prstGeom prst="rect">
            <a:avLst/>
          </a:prstGeom>
        </p:spPr>
        <p:txBody>
          <a:bodyPr vert="horz" wrap="square" lIns="0" tIns="12700" rIns="0" bIns="0" rtlCol="0">
            <a:spAutoFit/>
          </a:bodyPr>
          <a:lstStyle/>
          <a:p>
            <a:pPr marL="12700" marR="3061335">
              <a:lnSpc>
                <a:spcPct val="100000"/>
              </a:lnSpc>
              <a:spcBef>
                <a:spcPts val="100"/>
              </a:spcBef>
            </a:pPr>
            <a:r>
              <a:rPr sz="2800">
                <a:latin typeface="Times New Roman"/>
                <a:cs typeface="Times New Roman"/>
              </a:rPr>
              <a:t>Hints:</a:t>
            </a:r>
            <a:r>
              <a:rPr sz="2800" spc="-30">
                <a:latin typeface="Times New Roman"/>
                <a:cs typeface="Times New Roman"/>
              </a:rPr>
              <a:t> </a:t>
            </a:r>
            <a:r>
              <a:rPr sz="2800">
                <a:latin typeface="Times New Roman"/>
                <a:cs typeface="Times New Roman"/>
              </a:rPr>
              <a:t>introduction</a:t>
            </a:r>
            <a:r>
              <a:rPr sz="2800" spc="-15">
                <a:latin typeface="Times New Roman"/>
                <a:cs typeface="Times New Roman"/>
              </a:rPr>
              <a:t> </a:t>
            </a:r>
            <a:r>
              <a:rPr sz="2800">
                <a:latin typeface="Times New Roman"/>
                <a:cs typeface="Times New Roman"/>
              </a:rPr>
              <a:t>of</a:t>
            </a:r>
            <a:r>
              <a:rPr sz="2800" spc="-15">
                <a:latin typeface="Times New Roman"/>
                <a:cs typeface="Times New Roman"/>
              </a:rPr>
              <a:t> </a:t>
            </a:r>
            <a:r>
              <a:rPr sz="2800" spc="-10">
                <a:latin typeface="Times New Roman"/>
                <a:cs typeface="Times New Roman"/>
              </a:rPr>
              <a:t>Unilever Contents</a:t>
            </a:r>
            <a:r>
              <a:rPr sz="2800" spc="-10">
                <a:latin typeface="宋体"/>
                <a:cs typeface="宋体"/>
              </a:rPr>
              <a:t>（</a:t>
            </a:r>
            <a:r>
              <a:rPr sz="2800" spc="-10">
                <a:latin typeface="Times New Roman"/>
                <a:cs typeface="Times New Roman"/>
              </a:rPr>
              <a:t>5</a:t>
            </a:r>
            <a:r>
              <a:rPr sz="2800" spc="-10">
                <a:latin typeface="宋体"/>
                <a:cs typeface="宋体"/>
              </a:rPr>
              <a:t>）</a:t>
            </a:r>
            <a:r>
              <a:rPr sz="2800" spc="-10">
                <a:latin typeface="Times New Roman"/>
                <a:cs typeface="Times New Roman"/>
              </a:rPr>
              <a:t>:</a:t>
            </a:r>
            <a:endParaRPr sz="2800">
              <a:latin typeface="Times New Roman"/>
              <a:cs typeface="Times New Roman"/>
            </a:endParaRPr>
          </a:p>
          <a:p>
            <a:pPr marL="190500" marR="3858895">
              <a:lnSpc>
                <a:spcPct val="100000"/>
              </a:lnSpc>
            </a:pPr>
            <a:r>
              <a:rPr sz="2800">
                <a:latin typeface="Times New Roman"/>
                <a:cs typeface="Times New Roman"/>
              </a:rPr>
              <a:t>Sponsored</a:t>
            </a:r>
            <a:r>
              <a:rPr sz="2800" spc="-35">
                <a:latin typeface="Times New Roman"/>
                <a:cs typeface="Times New Roman"/>
              </a:rPr>
              <a:t> </a:t>
            </a:r>
            <a:r>
              <a:rPr sz="2800">
                <a:latin typeface="Times New Roman"/>
                <a:cs typeface="Times New Roman"/>
              </a:rPr>
              <a:t>hope</a:t>
            </a:r>
            <a:r>
              <a:rPr sz="2800" spc="-20">
                <a:latin typeface="Times New Roman"/>
                <a:cs typeface="Times New Roman"/>
              </a:rPr>
              <a:t> </a:t>
            </a:r>
            <a:r>
              <a:rPr sz="2800" spc="-10">
                <a:latin typeface="Times New Roman"/>
                <a:cs typeface="Times New Roman"/>
              </a:rPr>
              <a:t>schools </a:t>
            </a:r>
            <a:r>
              <a:rPr sz="2800">
                <a:latin typeface="Times New Roman"/>
                <a:cs typeface="Times New Roman"/>
              </a:rPr>
              <a:t>Helping</a:t>
            </a:r>
            <a:r>
              <a:rPr sz="2800" spc="-10">
                <a:latin typeface="Times New Roman"/>
                <a:cs typeface="Times New Roman"/>
              </a:rPr>
              <a:t> </a:t>
            </a:r>
            <a:r>
              <a:rPr sz="2800">
                <a:latin typeface="Times New Roman"/>
                <a:cs typeface="Times New Roman"/>
              </a:rPr>
              <a:t>poor</a:t>
            </a:r>
            <a:r>
              <a:rPr sz="2800" spc="-10">
                <a:latin typeface="Times New Roman"/>
                <a:cs typeface="Times New Roman"/>
              </a:rPr>
              <a:t> students </a:t>
            </a:r>
            <a:r>
              <a:rPr sz="2800">
                <a:latin typeface="Times New Roman"/>
                <a:cs typeface="Times New Roman"/>
              </a:rPr>
              <a:t>Set</a:t>
            </a:r>
            <a:r>
              <a:rPr sz="2800" spc="-20">
                <a:latin typeface="Times New Roman"/>
                <a:cs typeface="Times New Roman"/>
              </a:rPr>
              <a:t> </a:t>
            </a:r>
            <a:r>
              <a:rPr sz="2800">
                <a:latin typeface="Times New Roman"/>
                <a:cs typeface="Times New Roman"/>
              </a:rPr>
              <a:t>up</a:t>
            </a:r>
            <a:r>
              <a:rPr sz="2800" spc="-5">
                <a:latin typeface="Times New Roman"/>
                <a:cs typeface="Times New Roman"/>
              </a:rPr>
              <a:t> </a:t>
            </a:r>
            <a:r>
              <a:rPr sz="2800" spc="-10">
                <a:latin typeface="Times New Roman"/>
                <a:cs typeface="Times New Roman"/>
              </a:rPr>
              <a:t>scholarship</a:t>
            </a:r>
            <a:endParaRPr sz="2800">
              <a:latin typeface="Times New Roman"/>
              <a:cs typeface="Times New Roman"/>
            </a:endParaRPr>
          </a:p>
          <a:p>
            <a:pPr marL="190500" marR="271145">
              <a:lnSpc>
                <a:spcPct val="100000"/>
              </a:lnSpc>
            </a:pPr>
            <a:r>
              <a:rPr sz="2800">
                <a:latin typeface="Times New Roman"/>
                <a:cs typeface="Times New Roman"/>
              </a:rPr>
              <a:t>Launched</a:t>
            </a:r>
            <a:r>
              <a:rPr sz="2800" spc="-30">
                <a:latin typeface="Times New Roman"/>
                <a:cs typeface="Times New Roman"/>
              </a:rPr>
              <a:t> </a:t>
            </a:r>
            <a:r>
              <a:rPr sz="2800">
                <a:latin typeface="Times New Roman"/>
                <a:cs typeface="Times New Roman"/>
              </a:rPr>
              <a:t>“Zhonghua”</a:t>
            </a:r>
            <a:r>
              <a:rPr sz="2800" spc="-25">
                <a:latin typeface="Times New Roman"/>
                <a:cs typeface="Times New Roman"/>
              </a:rPr>
              <a:t> </a:t>
            </a:r>
            <a:r>
              <a:rPr sz="2800">
                <a:latin typeface="Times New Roman"/>
                <a:cs typeface="Times New Roman"/>
              </a:rPr>
              <a:t>teeth</a:t>
            </a:r>
            <a:r>
              <a:rPr sz="2800" spc="-20">
                <a:latin typeface="Times New Roman"/>
                <a:cs typeface="Times New Roman"/>
              </a:rPr>
              <a:t> </a:t>
            </a:r>
            <a:r>
              <a:rPr sz="2800">
                <a:latin typeface="Times New Roman"/>
                <a:cs typeface="Times New Roman"/>
              </a:rPr>
              <a:t>protection</a:t>
            </a:r>
            <a:r>
              <a:rPr sz="2800" spc="-20">
                <a:latin typeface="Times New Roman"/>
                <a:cs typeface="Times New Roman"/>
              </a:rPr>
              <a:t> </a:t>
            </a:r>
            <a:r>
              <a:rPr sz="2800" spc="-10">
                <a:latin typeface="Times New Roman"/>
                <a:cs typeface="Times New Roman"/>
              </a:rPr>
              <a:t>campaign </a:t>
            </a:r>
            <a:r>
              <a:rPr sz="2800">
                <a:latin typeface="Times New Roman"/>
                <a:cs typeface="Times New Roman"/>
              </a:rPr>
              <a:t>launched</a:t>
            </a:r>
            <a:r>
              <a:rPr sz="2800" spc="-5">
                <a:latin typeface="Times New Roman"/>
                <a:cs typeface="Times New Roman"/>
              </a:rPr>
              <a:t> </a:t>
            </a:r>
            <a:r>
              <a:rPr sz="2800">
                <a:latin typeface="Times New Roman"/>
                <a:cs typeface="Times New Roman"/>
              </a:rPr>
              <a:t>a</a:t>
            </a:r>
            <a:r>
              <a:rPr sz="2800" spc="-5">
                <a:latin typeface="Times New Roman"/>
                <a:cs typeface="Times New Roman"/>
              </a:rPr>
              <a:t> </a:t>
            </a:r>
            <a:r>
              <a:rPr sz="2800" spc="-10">
                <a:latin typeface="Times New Roman"/>
                <a:cs typeface="Times New Roman"/>
              </a:rPr>
              <a:t>tree-</a:t>
            </a:r>
            <a:r>
              <a:rPr sz="2800">
                <a:latin typeface="Times New Roman"/>
                <a:cs typeface="Times New Roman"/>
              </a:rPr>
              <a:t>planting </a:t>
            </a:r>
            <a:r>
              <a:rPr sz="2800" spc="-10">
                <a:latin typeface="Times New Roman"/>
                <a:cs typeface="Times New Roman"/>
              </a:rPr>
              <a:t>campaign</a:t>
            </a:r>
            <a:endParaRPr sz="2800">
              <a:latin typeface="Times New Roman"/>
              <a:cs typeface="Times New Roman"/>
            </a:endParaRPr>
          </a:p>
          <a:p>
            <a:pPr marL="367665" marR="716280" indent="-355600">
              <a:lnSpc>
                <a:spcPct val="100000"/>
              </a:lnSpc>
              <a:spcBef>
                <a:spcPts val="150"/>
              </a:spcBef>
            </a:pPr>
            <a:r>
              <a:rPr sz="2800">
                <a:latin typeface="宋体"/>
                <a:cs typeface="宋体"/>
              </a:rPr>
              <a:t>企业宣传资料</a:t>
            </a:r>
            <a:r>
              <a:rPr sz="2800">
                <a:solidFill>
                  <a:srgbClr val="0033CC"/>
                </a:solidFill>
                <a:latin typeface="宋体"/>
                <a:cs typeface="宋体"/>
              </a:rPr>
              <a:t>第五部分</a:t>
            </a:r>
            <a:r>
              <a:rPr sz="2800">
                <a:latin typeface="宋体"/>
                <a:cs typeface="宋体"/>
              </a:rPr>
              <a:t>的主要内容及作用</a:t>
            </a:r>
            <a:r>
              <a:rPr sz="2800" spc="-50">
                <a:solidFill>
                  <a:srgbClr val="FF3300"/>
                </a:solidFill>
                <a:latin typeface="宋体"/>
                <a:cs typeface="宋体"/>
              </a:rPr>
              <a:t>？</a:t>
            </a:r>
            <a:r>
              <a:rPr sz="2800" spc="-10">
                <a:latin typeface="宋体"/>
                <a:cs typeface="宋体"/>
              </a:rPr>
              <a:t>企业公益活动记录</a:t>
            </a:r>
            <a:endParaRPr sz="2800">
              <a:latin typeface="宋体"/>
              <a:cs typeface="宋体"/>
            </a:endParaRPr>
          </a:p>
          <a:p>
            <a:pPr marL="355600" marR="5080" indent="12700" algn="just">
              <a:lnSpc>
                <a:spcPct val="78300"/>
              </a:lnSpc>
              <a:spcBef>
                <a:spcPts val="730"/>
              </a:spcBef>
            </a:pPr>
            <a:r>
              <a:rPr sz="2800" spc="-5">
                <a:latin typeface="宋体"/>
                <a:cs typeface="宋体"/>
              </a:rPr>
              <a:t>以社会公益活动开展促销活动，在社会公众心目中树立社会责任感、不忘回报社会的形象，</a:t>
            </a:r>
            <a:r>
              <a:rPr sz="2800">
                <a:latin typeface="宋体"/>
                <a:cs typeface="宋体"/>
              </a:rPr>
              <a:t>提高</a:t>
            </a:r>
            <a:r>
              <a:rPr sz="2950" b="1" spc="-185">
                <a:latin typeface="Microsoft JhengHei"/>
                <a:cs typeface="Microsoft JhengHei"/>
              </a:rPr>
              <a:t>美誉感</a:t>
            </a:r>
            <a:r>
              <a:rPr sz="2800">
                <a:latin typeface="宋体"/>
                <a:cs typeface="宋体"/>
              </a:rPr>
              <a:t>和</a:t>
            </a:r>
            <a:r>
              <a:rPr sz="2950" b="1" spc="-185">
                <a:latin typeface="Microsoft JhengHei"/>
                <a:cs typeface="Microsoft JhengHei"/>
              </a:rPr>
              <a:t>知名度</a:t>
            </a:r>
            <a:r>
              <a:rPr sz="2800" spc="-50">
                <a:latin typeface="宋体"/>
                <a:cs typeface="宋体"/>
              </a:rPr>
              <a:t>。</a:t>
            </a:r>
            <a:endParaRPr sz="2800">
              <a:latin typeface="宋体"/>
              <a:cs typeface="宋体"/>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https://d.book118.com/238077062011006026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20</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20</vt:i4>
      </vt:variant>
    </vt:vector>
  </HeadingPairs>
  <TitlesOfParts>
    <vt:vector baseType="lpstr" size="27">
      <vt:lpstr>Arial</vt:lpstr>
      <vt:lpstr>Calibri</vt:lpstr>
      <vt:lpstr>Comic Sans MS</vt:lpstr>
      <vt:lpstr>Times New Roman</vt:lpstr>
      <vt:lpstr>宋体</vt:lpstr>
      <vt:lpstr>Microsoft JhengHei</vt:lpstr>
      <vt:lpstr>Office Theme</vt:lpstr>
      <vt:lpstr>企业宣传资料的翻译</vt:lpstr>
      <vt:lpstr>第一节	企业宣传资料的性质和功能</vt:lpstr>
      <vt:lpstr>PowerPoint Presentation</vt:lpstr>
      <vt:lpstr>一.成立时间和综观性概括</vt:lpstr>
      <vt:lpstr>Short Passage 2</vt:lpstr>
      <vt:lpstr>Summary Characteristics of passages 1&amp;2 ？ Hints: introduction of two companies Contents（2）:</vt:lpstr>
      <vt:lpstr>二.实力证明材料</vt:lpstr>
      <vt:lpstr>Short Passage 4</vt:lpstr>
      <vt:lpstr>PowerPoint Presentation</vt:lpstr>
      <vt:lpstr>Summary Of Passage 3&amp;4</vt:lpstr>
      <vt:lpstr>三.主打产品信息</vt:lpstr>
      <vt:lpstr>通用汽车的的全球总部坐落在底特律，迄今在全球33个国家建立了汽车制造业务。2005年，通用汽车在全球售出917万辆轿车和卡车。通用汽车旗下的轿车和卡车品牌包括：别克、凯迪拉克、雪佛
兰、GMC、通用大宇、霍顿、悍马、欧宝、庞蒂亚克、萨博、土星和沃豪。</vt:lpstr>
      <vt:lpstr>Summary Of Passage 5</vt:lpstr>
      <vt:lpstr>四.	研发与创新信息</vt:lpstr>
      <vt:lpstr>PowerPoint Presentation</vt:lpstr>
      <vt:lpstr>Summary Of Passage 6</vt:lpstr>
      <vt:lpstr>Passage 7</vt:lpstr>
      <vt:lpstr>PowerPoint Presentation</vt:lpstr>
      <vt:lpstr>Summary of Passage 7</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2024-09-03T01:07:38.139</cp:lastPrinted>
  <dcterms:created xsi:type="dcterms:W3CDTF">2024-09-02T17:07:38Z</dcterms:created>
  <dcterms:modified xsi:type="dcterms:W3CDTF">2024-09-02T17:07:39Z</dcterms:modified>
</cp:coreProperties>
</file>