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8AB9D-8E50-455C-A5E1-34B6FA309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E014E-13B1-494C-A8E9-3BEF7151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EA409-4351-4EB2-9BEE-7518EE20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13164-B86A-4137-A2A3-8D75F3CDD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8D137-97F5-4BC1-A9AF-8FACE8B4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0505D-72B2-4F9A-A0F5-21EA24D9E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16E4F3-25FE-4E92-8607-524091739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53A15-E65C-4A7A-960F-B9652823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4FB70-52EE-4B08-9F26-C2E23EBE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DFE81-AE72-4BF6-BBE6-987CEFE8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C059B-2365-4B42-BF27-A0CB1457F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06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《理学电化学》ppt课件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电化学反应动力学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电化学测量技术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电化学的未来发展与挑战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电化学简介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它涉及到电子转移、离子迁移和电化学反应等过程，是化学、物理和工程学等多个学科的交叉领域。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电化学是一门研究电和化学相互关系的科学，主要研究在电场作用下的化学反应和变化。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电池、燃料电池、太阳能电池等能源转换和储存技术。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122" r="251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污水处理、废气处理、土壤修复等环境保护技术。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电镀、电解、电泳等工业生产过程中的电化学应用。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电化学开始起步，科学家开始研究电解现象和电化学反应。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708" b="1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932" r="493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708" b="12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电化学取得重要进展，法拉第等人研究了电解定律和电化学反应机理。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电化学在能源、环境、工业等领域得到广泛应用和发展。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电化学基础知识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电极电位是表示电极反应达平衡时的电极与溶液之间的电势差，是电极反应的重要参数之一。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电极电位受到溶液中离子浓度、温度、压力等因素的影响。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电极电位在电化学分析、电解工业等领域有广泛应用。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电极电位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电解池中，电流通过电解质溶液和电极发生氧化还原反应；原电池中，化学能通过氧化还原反应转化为电能。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电解池用于电解水、制取氯气等；原电池用于制造电池、燃料电池等。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电解池是将电能转化为化学能的装置，原电池则是将化学能转化为电能的装置。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电解池与原电池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电极反应在电化学工业、电池制造等领域有广泛应用。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电极反应是指在电极上发生的氧化还原反应，是电化学反应的重要组成部分。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电极反应的书写需要遵循一定的规则，包括得失电子数相等、电荷守恒、质量守恒等。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电极反应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电池反应是指在电池中发生的总化学反应，由正极反应和负极反应组成。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电池反应的书写需要遵循一定的规则，包括得失电子数相等、电荷守恒、质量守恒等。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电池反应在电池制造、电化学工业等领域有广泛应用。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电化学反应动力学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电化学反应速率是描述电化学反应快慢的物理量，其大小受到多种因素的影响。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电化学反应速率主要受到电极材料、反应条件、电解质性质等因素的影响。在一定条件下，电化学反应速率可以用Arrhenius公式进行计算，该公式考虑了温度、活化能等参数对反应速率的影响。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电化学反应速率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25" r="25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反应速率常数是电化学反应动力学中的重要参数，它表示了在一定温度下，单位浓度下的反应速率。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速率常数的大小反映了电化学反应的快慢程度，其值越大，表示反应速率越快。反应速率常数可以通过实验测定，也可以通过理论计算得到。在电化学反应中，反应速率常数与电极材料、电解质性质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反应速率常数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https://d.book118.com/238077062034006032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2024-09-09T14:31:49.696</cp:lastPrinted>
  <dcterms:created xsi:type="dcterms:W3CDTF">2024-09-09T06:31:49Z</dcterms:created>
  <dcterms:modified xsi:type="dcterms:W3CDTF">2024-09-09T06:31:51Z</dcterms:modified>
</cp:coreProperties>
</file>