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2D0D7-C4F3-4557-B07A-3B1680D91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C5C22-225B-4F3C-B448-D1C315405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E764B-3363-4199-905C-03954CFBF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8CFE7-D6B4-43B2-9CA3-3E4D0A399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AEDDA4-3D9E-4A15-B411-E3574800C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6EE130-62C7-495F-9B2F-5035CBF95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4C3347-7AC5-49C4-96CB-5E71975A2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9057B-5690-47F6-8FD8-7CF38E1E5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62986-6DE1-4A94-85A7-74070E3DA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0AE1D-4827-4175-8EEC-D00E16E9D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1CB96-6911-4569-B852-A0DEE7D36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770640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如何做好床旁护理查房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床旁护理查房的目的和意义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床旁护理查房的准备工作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床旁护理查房的实施过程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床旁护理查房的效果评估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床旁护理查房的改进与优化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床旁护理查房的目的和意义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通过床旁护理查房，全面了解患者的病情、治疗情况和生活状况，为患者提供个性化的护理方案。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通过查房过程中的交流与讨论，促进医护人员之间的协作与沟通，提高整体护理水平。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查房过程中及时发现和解决患者的潜在问题，降低并发症和意外事件的发生率，确保患者安全。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通过床旁护理查房，提高护士的临床思维和判断能力，促进其专业成长。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提升护士专业素养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床旁护理查房有助于加强医护之间的沟通与协作，形成良好的医护合作关系。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促进医护合作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培养优秀护士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通过床旁护理查房，护士能够更好地了解患者需求，提供更贴心的护理服务，从而提高患者满意度。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通过查房过程中发现的问题，不断优化和改进护理流程，提高工作效率。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床旁护理查房是培养护士临床思维和解决问题能力的有效途径，有助于培养更多优秀的护士人才。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床旁护理查房的准备工作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查阅患者病历，了解病情、治疗情况及护理重点。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明确本次查房的目的和重点，以便更有针对性地进行护理评估。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携带必要的护理工具，如血压计、听诊器等。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保持专业、友好的态度，与患者及其家属进行良好的沟通。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注意礼仪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仔细观察患者的生命体征、病情状况及自身认知情况。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细致观察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结合患者实际情况，进行全面的护理评估。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总结查房情况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对查房过程中发现的问题进行总结和分析。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制定改进措施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根据查房结果，制定相应的护理计划和改进措施。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将查房结果及时反馈给相关医护人员，以便更好地协作与沟通。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床旁护理查房的实施过程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https://d.book118.com/238077064007006026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2024-09-03T00:06:55.218</cp:lastPrinted>
  <dcterms:created xsi:type="dcterms:W3CDTF">2024-09-02T16:06:55Z</dcterms:created>
  <dcterms:modified xsi:type="dcterms:W3CDTF">2024-09-02T16:06:57Z</dcterms:modified>
</cp:coreProperties>
</file>