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C68088-8ED4-4D6D-8237-B1584C528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29F0FF-8273-498A-B767-CD3A3E0ED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A8B555-B7CB-4534-8979-D18FF2525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011AE5-5303-44AB-B116-A5254306F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88B667-8B7E-4F47-BBEE-FFAEE82B7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89F1E8-370C-4D49-BB7F-B9115A1C8D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8F7F72-F84E-414D-8E1D-C25F2291E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94D4F9-E219-4224-AC18-7CCA0F5B04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28E607-5E31-49F2-B386-430B4456B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77A1A-6657-402F-9B64-84470868E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D9A21-60CE-4FAD-BDAE-521CAC03C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07711014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学校食堂服务态度培训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服务态度的重要性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培训方式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后续措施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培训背景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157" r="3315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提升服务质量的需要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良好的服务态度能够增强学生的就餐体验，提高学生对食堂的满意度。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随着社会对服务品质要求的提高，学校食堂作为学生日常就餐的重要场所，其服务质量也需相应提升。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通过培训，使食堂员工认识到服务的重要性，树立起"以学生为中心"的服务意识。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培养员工主动、热情、周到的服务态度，提高整体服务水平。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增强员工服务意识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提高学校形象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学校食堂作为学校的"门面"，其服务态度直接影响着学生对学校的整体印象。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良好的服务态度有助于提升学校的社会声誉，吸引更多优质生源。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服务态度的重要性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学生需要感受到关心和尊重，服务人员应热情周到，积极解决学生的问题。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热情周到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耐心倾听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333" r="19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服务人员应耐心倾听学生的需求和意见，了解他们的期望，提供更好的服务。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对于学生的反馈和建议，服务人员应及时回应，并采取措施改进服务质量。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满足学生需求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624" b="462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969" b="496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917" b="191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提高员工工作满意度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增强归属感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良好的服务态度可以增强员工对学校的归属感，提高工作积极性和满意度。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提升自我价值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服务人员在工作过程中，能够得到学生的认可和尊重，提升自我价值感。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促进团队合作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良好的服务态度有助于团队成员之间的沟通与合作，形成良好的工作氛围。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优质的服务态度有助于提升学校形象，增加学生对学校的信任和好感度。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提升学校形象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良好的口碑可以吸引更多的优秀学生报考，提高学校的整体竞争力。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吸引优秀生源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292" r="20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042" r="130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优质的服务态度可以促进学校内部资源的整合，提高整体运营效率。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促进资源整合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促进学校发展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尊重每一位学生的需求和意见，以学生的满意度为首要目标。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尊重学生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保持热情友好的态度，积极与学生沟通交流，营造愉悦的用餐氛围。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热情友好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遵守承诺，准时提供服务，不欺诈学生，保持良好的商业道德。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诚信守时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服务理念培训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卫生安全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严格遵守卫生安全规定，保证食品质量和用餐安全。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高效工作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掌握熟练的工作技能，提高工作效率，确保学生能够快速得到所需的服务。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应对突发状况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学习应对突发状况的方法和技巧，如处理食物过敏、意外事故等。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服务技能培训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https://d.book118.com/238077110141006046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2024-09-27T23:58:53.207</cp:lastPrinted>
  <dcterms:created xsi:type="dcterms:W3CDTF">2024-09-27T15:58:53Z</dcterms:created>
  <dcterms:modified xsi:type="dcterms:W3CDTF">2024-09-27T15:58:55Z</dcterms:modified>
</cp:coreProperties>
</file>