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D344-8121-42E4-BCE8-D91CF605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0AFC6-CF2D-41D4-B402-8E8E58CB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62368-E040-4B9F-A16E-45466E855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94990-6AAF-400C-A80F-3C1DAA48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31D79-E93E-453F-99A6-98AE611F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ECFDD-662A-47C9-9E99-ECB60C96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E128E-BDC1-436A-8197-F15CC73F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BDE4F-033D-4D77-B598-2806E7EE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E4008-C27E-4622-921B-638E553D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37567-384C-4CD9-9C32-22E9E6DC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41925-2765-4B50-8F2A-AE0365D6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711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工伤事故预防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工伤事故预防的管理与实践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工伤事故预防的未来发展与挑战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工伤事故是指在工作时间和工作场所内，因工作原因受到的事故伤害和职业病。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工伤事故可能导致员工身体伤害、残疾甚至死亡，给员工家庭带来巨大经济和精神负担，同时也给企业带来经济损失和声誉影响。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工伤事故的定义和影响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预防工伤事故是保障员工生命安全和身体健康的重要措施，体现了企业对员工的关爱和责任。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减少工伤事故可以降低生产成本，提高员工的工作积极性和生产效率，有利于企业的可持续发展。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工伤事故预防是社会稳定和公共安全的重要组成部分，有利于构建和谐社会。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工伤事故预防的重要性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建立和完善安全管理制度，明确各级管理人员和员工的安全职责，确保安全生产责任制得到落实。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隐患排查与治理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定期开展安全培训和教育活动，提高员工的安全意识和技能水平，增强员工的安全防范能力。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定期开展隐患排查工作，及时发现和消除事故隐患，防止事故的发生。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制定应急救援预案，配备必要的应急救援设备和器材，确保在事故发生时能够及时有效地进行救援。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工伤事故预防的策略和措施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工伤事故的常见原因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71" b="113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机械伤害是工伤事故中常见的一种类型，主要发生在生产过程中，由于机械设备的不安全状态或操作不当导致的伤害。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机械伤害包括但不限于夹击、碰撞、割伤、刺伤等，常见于车床、磨床、钻床等机械设备操作过程中。预防机械伤害的主要措施包括定期检查设备安全性能、使用防护装置、培训操作人员等。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机械伤害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电气伤害是由于电流的能量造成的人身伤害，包括触电、电击、电灼等。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电气伤害常常发生在电气设备安装、维修或使用过程中，如电线裸露、接地不良、违规操作等。预防电气伤害的措施包括确保电气设备的安全性能、使用绝缘工具、定期检查电线等。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化学伤害是由于接触或吸入有毒有害物质导致的伤害，包括腐蚀、中毒、烧伤等。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化学伤害常见于化工、制药、印染等行业，涉及到的物质可能包括酸、碱、有毒气体等。预防化学伤害的措施包括穿戴防护服、使用个人防护用品、定期检查工作环境等。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化学伤害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高处坠落伤害是指从高处跌落导致的伤害，包括骨折、脑震荡等。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高处坠落伤害常见于建筑、安装、维修等行业，可能是由于安全防护措施不到位或操作不当导致的。预防高处坠落伤害的措施包括使用安全带、搭建安全网、定期检查工作平台等。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高处坠落伤害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除了上述几种常见的工伤事故原因外，还有其他一些因素也可能导致工伤事故的发生。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例如交通事故、火灾事故等，这些事故可能是由于违反交通规则、操作失误等原因导致的。预防这些事故的措施包括加强安全教育、制定安全规章制度等。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工伤事故预防措施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培训内容与实际工作结合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使员工能够在实际工作中运用所学知识，降低事故发生风险。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对培训效果进行评估，及时调整培训内容和方式，确保培训质量。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确保员工掌握安全知识和技能，提高安全意识。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https://d.book118.com/238077115073006026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2024-09-03T21:58:18.723</cp:lastPrinted>
  <dcterms:created xsi:type="dcterms:W3CDTF">2024-09-03T13:58:18Z</dcterms:created>
  <dcterms:modified xsi:type="dcterms:W3CDTF">2024-09-03T13:58:20Z</dcterms:modified>
</cp:coreProperties>
</file>