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5B649-003E-4D73-90D5-C86055BA3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08289-8C01-4F82-80DF-EED1415A7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B86C6-B07C-4449-B9AC-D6BC08D86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39C63-1544-4DBF-A43B-5AFAE75BC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D6836F-BC24-4903-A0C1-7865EA190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2D48A4-7A49-4E04-B06B-A578D32D5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F17227-2812-4BBC-865E-F8BFD5E0A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F8051-A320-49E0-BDD6-F5C8F0B71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460C2-15CF-4A44-9DBF-F61ADB0B3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25DD4-E0EE-4055-8B24-241A2FDAE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CB835-009F-4910-9D22-A554B6D8A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010121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管理岗位年终工作总结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完成年度销售任务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具体完成情况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本年度共完成销售额1亿，达成年度销售任务的120%。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具体完成情况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通过优化客户服务流程，提高客户满意度至90%，比去年提高10%。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具体完成情况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通过精细化管理，有效降低运营成本10%，实现利润增长。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在市场调研基础上，成功开拓新业务领域，为公司带来额外收益。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通过组织团队建设活动，提高团队协作能力，提升整体工作效率。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在面对突发状况时，迅速制定应对措施，有效化解危机，确保公司运营稳定。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亮点1：创新业务拓展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亮点2：团队协作能力提升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亮点3：危机应对能力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工作亮点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不足之处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不足1：内部沟通机制待完善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不足2：员工培训体系需加强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不足3：客户反馈响应速度慢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部分部门间沟通不畅，导致工作协调出现延误。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现有员工培训体系不能满足员工发展需求，需进一步完善。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客户反馈处理不及时，影响客户满意度，需提高响应速度。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评估团队成员的技能、经验和潜力，确保团队结构合理，能够高效完成工作任务。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培养积极向上的团队文化，促进团队成员之间的沟通、协作和互相支持。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通过组织团队活动、加强团队成员之间的交流和合作，提高团队凝聚力。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分析团队成员的培训需求，确定培训目标和内容。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根据培训需求分析结果，制定详细的培训计划，包括培训课程、时间安排和培训方式等。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对培训计划实施效果进行评估，总结经验教训，为今后的培训工作提供参考。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根据公司的战略目标和业务计划，为团队设定具体、可衡量的绩效目标，并定期进行考核。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26" b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目标设定与考核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根据绩效考核结果，对表现优秀的团队成员给予适当的奖励和激励，提高其工作积极性和满意度。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409" r="1940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针对绩效考核中存在的问题和不足，制定改进措施，帮助团队成员提升工作能力和绩效水平。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团队绩效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业务发展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https://d.book118.com/238101012127006044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2024-09-25T03:23:34.594</cp:lastPrinted>
  <dcterms:created xsi:type="dcterms:W3CDTF">2024-09-24T19:23:34Z</dcterms:created>
  <dcterms:modified xsi:type="dcterms:W3CDTF">2024-09-24T19:23:36Z</dcterms:modified>
</cp:coreProperties>
</file>