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154EE-1784-4EB7-AFBB-A6606E47D4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604DD3-984F-4101-A71C-90E281298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6AB932-27B9-4291-85D2-83272CE54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083883-DD88-45EF-8690-82A302E13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F95E13-A6E9-4247-83A8-15B6D72E7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56A2EB-27F7-4F21-ADD7-91618F41F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C77695-E992-4E69-966A-241530730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EDF7F5-F1D5-42EA-AD63-F17D354CD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BF9FE8-7E93-4E35-92F4-2BAC05581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7E66FA-4F87-43A0-BC10-BC16A1C74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F7FEB-0CEB-49AF-9DB8-399E033E3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101014017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中国BOPP薄膜行业市场深度调研及发展前景与投资研究报告(2023-2028版)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中国BOPP薄膜行业概述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中国BOPP薄膜市场深度调研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中国BOPP薄膜行业发展前景预测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中国BOPP薄膜行业投资研究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随着包装行业的快速发展，BOPP薄膜作为一种重要的包装材料，市场需求持续增长。中国作为全球最大的BOPP薄膜生产国，其市场发展状况对全球行业具有重要影响。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通过对中国BOPP薄膜行业市场的深度调研，了解行业现状、竞争格局、发展趋势，为投资者、企业及政策制定者提供决策依据，推动行业的健康、可持续发展。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本研究采用定性与定量相结合的研究方法，包括文献综述、实地调查、深度访谈、数据分析和模型预测等。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本研究主要关注中国BOPP薄膜行业市场，从行业概况、产业链结构、市场规模、竞争格局、发展趋势等方面进行深入剖析，同时对投资机会和风险进行评估。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中国BOPP薄膜行业概述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BOPP薄膜定义及特性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BOPP薄膜是一种双向拉伸聚丙烯薄膜，具有透明度高、光泽度好、阻隔性能强、耐热、耐寒等特点。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BOPP薄膜的机械性能优良，具有较高的拉伸强度、撕裂强度和冲击强度。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BOPP薄膜的化学稳定性较好，能够耐受大部分酸、碱、盐等化学物质的腐蚀。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https://d.book118.com/238101014017006031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28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2024-09-07T21:07:32.363</cp:lastPrinted>
  <dcterms:created xsi:type="dcterms:W3CDTF">2024-09-07T13:07:32Z</dcterms:created>
  <dcterms:modified xsi:type="dcterms:W3CDTF">2024-09-07T13:07:34Z</dcterms:modified>
</cp:coreProperties>
</file>