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EFD979-17B8-4C23-85DA-E19126F34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CCDBE-0C71-4B8A-8FDC-92BC1171A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A81F09-C926-4842-8E55-FD900B4E56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CB636A-924A-4799-AFB8-448DD1A650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13F979-5034-406E-9D0C-C603778147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67FF9F-2DC2-46D7-BA6C-0AC55159B9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77E78A-92BB-45B5-8D8D-5B5EECF598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258E28-91AC-4197-B0F5-08E6E6D2FC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E25D2B-5353-44D8-85AF-B1A48D83A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28848-4399-4675-B0AD-6B5821FDC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9F7B55-ADEB-4582-B15A-007FAC4F2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010471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演艺明星商业价值评估与收益分析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演艺明星商业价值定义
 演艺明星商业价值评估指标
 演艺明星商业价值评估模型
 演艺明星收益来源分析
 演艺明星收益影响因素
 演艺明星商业价值评估意义
 演艺明星商业价值评估局限性
 演艺明星商业价值评估展望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演艺明星商业价值定义</a:t>
            </a:r>
          </a:p>
        </p:txBody>
      </p:sp>
      <p:sp>
        <p:nvSpPr>
          <p:cNvPr id="3" name="Subtitle 2"/>
          <p:cNvSpPr>
            <a:spLocks noGrp="1"/>
          </p:cNvSpPr>
          <p:nvPr>
            <p:ph type="subTitle" idx="1"/>
          </p:nvPr>
        </p:nvSpPr>
        <p:spPr/>
        <p:txBody>
          <a:bodyPr/>
          <a:lstStyle/>
          <a:p>
            <a:r>
              <a:t>演艺明星商业价值评估与收益分析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演艺明星商业价值定义</a:t>
            </a:r>
          </a:p>
        </p:txBody>
      </p:sp>
      <p:sp>
        <p:nvSpPr>
          <p:cNvPr id="3" name="Text Placeholder 2"/>
          <p:cNvSpPr>
            <a:spLocks noGrp="1"/>
          </p:cNvSpPr>
          <p:nvPr>
            <p:ph type="body" idx="1"/>
          </p:nvPr>
        </p:nvSpPr>
        <p:spPr/>
        <p:txBody>
          <a:bodyPr/>
          <a:lstStyle/>
          <a:p>
            <a:r>
              <a:t>演艺明星商业价值定义</a:t>
            </a:r>
          </a:p>
        </p:txBody>
      </p:sp>
      <p:sp>
        <p:nvSpPr>
          <p:cNvPr id="4" name="Content Placeholder 3"/>
          <p:cNvSpPr>
            <a:spLocks noGrp="1"/>
          </p:cNvSpPr>
          <p:nvPr>
            <p:ph sz="half" idx="2"/>
          </p:nvPr>
        </p:nvSpPr>
        <p:spPr/>
        <p:txBody>
          <a:bodyPr/>
          <a:lstStyle/>
          <a:p>
            <a:r>
              <a:t>1. 演艺明星的商业价值是指演艺明星在商业活动中通过自身影响力所创造的经济效益和社会效益。</a:t>
            </a:r>
          </a:p>
          <a:p>
            <a:r>
              <a:t>2. 演艺明星商业价值的衡量标准包括：知名度、美誉度、影响力、粉丝数量、带货能力、变现能力等。</a:t>
            </a:r>
          </a:p>
          <a:p>
            <a:r>
              <a:t>3. 演艺明星商业价值与演艺明星自身的人气、作品、形象、性格、品质、社会责任感等因素密切相关。</a:t>
            </a:r>
          </a:p>
        </p:txBody>
      </p:sp>
      <p:sp>
        <p:nvSpPr>
          <p:cNvPr id="5" name="Text Placeholder 4"/>
          <p:cNvSpPr>
            <a:spLocks noGrp="1"/>
          </p:cNvSpPr>
          <p:nvPr>
            <p:ph type="body" idx="3"/>
          </p:nvPr>
        </p:nvSpPr>
        <p:spPr/>
        <p:txBody>
          <a:bodyPr/>
          <a:lstStyle/>
          <a:p>
            <a:r>
              <a:t>演艺明星商业价值评估方法</a:t>
            </a:r>
          </a:p>
        </p:txBody>
      </p:sp>
      <p:sp>
        <p:nvSpPr>
          <p:cNvPr id="6" name="Content Placeholder 5"/>
          <p:cNvSpPr>
            <a:spLocks noGrp="1"/>
          </p:cNvSpPr>
          <p:nvPr>
            <p:ph sz="half" idx="4"/>
          </p:nvPr>
        </p:nvSpPr>
        <p:spPr/>
        <p:txBody>
          <a:bodyPr/>
          <a:lstStyle/>
          <a:p>
            <a:r>
              <a:t>1. 定量评估方法：通过市场调查、数据分析、问卷调查等方法对演艺明星的知名度、美誉度、影响力、粉丝数量、带货能力、变现能力等因素进行 количественная оценка。</a:t>
            </a:r>
          </a:p>
          <a:p>
            <a:r>
              <a:t>2. 定性评估方法：通过专家访谈、媒体报道、网络舆情等方法对演艺明星的形象、性格、品质、社会责任感等因素进行评价。</a:t>
            </a:r>
          </a:p>
          <a:p>
            <a:r>
              <a:t>3. 综合评估方法：将定量评估与定性评估相结合，对演艺明星商业价值进行全面评估。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演艺明星商业价值定义</a:t>
            </a:r>
          </a:p>
        </p:txBody>
      </p:sp>
      <p:sp>
        <p:nvSpPr>
          <p:cNvPr id="3" name="Text Placeholder 2"/>
          <p:cNvSpPr>
            <a:spLocks noGrp="1"/>
          </p:cNvSpPr>
          <p:nvPr>
            <p:ph type="body" idx="1"/>
          </p:nvPr>
        </p:nvSpPr>
        <p:spPr/>
        <p:txBody>
          <a:bodyPr/>
          <a:lstStyle/>
          <a:p>
            <a:r>
              <a:t>演艺明星商业价值收益分析</a:t>
            </a:r>
          </a:p>
        </p:txBody>
      </p:sp>
      <p:sp>
        <p:nvSpPr>
          <p:cNvPr id="4" name="Content Placeholder 3"/>
          <p:cNvSpPr>
            <a:spLocks noGrp="1"/>
          </p:cNvSpPr>
          <p:nvPr>
            <p:ph sz="half" idx="2"/>
          </p:nvPr>
        </p:nvSpPr>
        <p:spPr/>
        <p:txBody>
          <a:bodyPr/>
          <a:lstStyle/>
          <a:p>
            <a:r>
              <a:t>1. 经济收益：演艺明星可以通过出演电影、电视剧、综艺节目、广告代言、商务活动等方式获得直接的经济收益。</a:t>
            </a:r>
          </a:p>
          <a:p>
            <a:r>
              <a:t>2. 社会收益：演艺明星可以通过自身の影响力传播正能量、价值观和文化，带动粉丝积极向上，为社会创造价值。</a:t>
            </a:r>
          </a:p>
          <a:p>
            <a:r>
              <a:t>3. 综合收益：演艺明星商业价值收益不仅仅是经济收益和社会收益的简单叠加，还包括品牌效应、影响力效应、口碑效应等无形资产。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演艺明星商业价值评估指标</a:t>
            </a:r>
          </a:p>
        </p:txBody>
      </p:sp>
      <p:sp>
        <p:nvSpPr>
          <p:cNvPr id="3" name="Subtitle 2"/>
          <p:cNvSpPr>
            <a:spLocks noGrp="1"/>
          </p:cNvSpPr>
          <p:nvPr>
            <p:ph type="subTitle" idx="1"/>
          </p:nvPr>
        </p:nvSpPr>
        <p:spPr/>
        <p:txBody>
          <a:bodyPr/>
          <a:lstStyle/>
          <a:p>
            <a:r>
              <a:t>演艺明星商业价值评估与收益分析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演艺明星商业价值评估指标</a:t>
            </a:r>
          </a:p>
        </p:txBody>
      </p:sp>
      <p:sp>
        <p:nvSpPr>
          <p:cNvPr id="3" name="Text Placeholder 2"/>
          <p:cNvSpPr>
            <a:spLocks noGrp="1"/>
          </p:cNvSpPr>
          <p:nvPr>
            <p:ph type="body" idx="1"/>
          </p:nvPr>
        </p:nvSpPr>
        <p:spPr/>
        <p:txBody>
          <a:bodyPr/>
          <a:lstStyle/>
          <a:p>
            <a:r>
              <a:t>演艺明星商业价值的评估维度</a:t>
            </a:r>
          </a:p>
        </p:txBody>
      </p:sp>
      <p:sp>
        <p:nvSpPr>
          <p:cNvPr id="4" name="Content Placeholder 3"/>
          <p:cNvSpPr>
            <a:spLocks noGrp="1"/>
          </p:cNvSpPr>
          <p:nvPr>
            <p:ph sz="half" idx="2"/>
          </p:nvPr>
        </p:nvSpPr>
        <p:spPr/>
        <p:txBody>
          <a:bodyPr/>
          <a:lstStyle/>
          <a:p>
            <a:r>
              <a:t>1. 个人维度：包括演艺明星的个人形象、气质、才艺、专业技能、敬业精神等。</a:t>
            </a:r>
          </a:p>
          <a:p>
            <a:r>
              <a:t>2. 作品维度：包括演艺明星参演的作品类型、质量、口碑、票房或收视率、获奖情况等。</a:t>
            </a:r>
          </a:p>
          <a:p>
            <a:r>
              <a:t>3. 市场维度：包括演艺明星的市场影响力、粉丝数量、受众群体、市场需求等。</a:t>
            </a:r>
          </a:p>
          <a:p>
            <a:r>
              <a:t>4. 社会维度：包括演艺明星的社会责任感、公益活动参与度、社会影响力等。</a:t>
            </a:r>
          </a:p>
        </p:txBody>
      </p:sp>
      <p:sp>
        <p:nvSpPr>
          <p:cNvPr id="5" name="Text Placeholder 4"/>
          <p:cNvSpPr>
            <a:spLocks noGrp="1"/>
          </p:cNvSpPr>
          <p:nvPr>
            <p:ph type="body" idx="3"/>
          </p:nvPr>
        </p:nvSpPr>
        <p:spPr/>
        <p:txBody>
          <a:bodyPr/>
          <a:lstStyle/>
          <a:p>
            <a:r>
              <a:t>演艺明星商业价值的评估指标</a:t>
            </a:r>
          </a:p>
        </p:txBody>
      </p:sp>
      <p:sp>
        <p:nvSpPr>
          <p:cNvPr id="6" name="Content Placeholder 5"/>
          <p:cNvSpPr>
            <a:spLocks noGrp="1"/>
          </p:cNvSpPr>
          <p:nvPr>
            <p:ph sz="half" idx="4"/>
          </p:nvPr>
        </p:nvSpPr>
        <p:spPr/>
        <p:txBody>
          <a:bodyPr/>
          <a:lstStyle/>
          <a:p>
            <a:r>
              <a:t>1. 收入指标：包括演艺明星的片酬、广告代言费、商业活动收入、投资收益等。</a:t>
            </a:r>
          </a:p>
          <a:p>
            <a:r>
              <a:t>2. 人气指标：包括演艺明星的粉丝数量、微博转发量、百度指数等。</a:t>
            </a:r>
          </a:p>
          <a:p>
            <a:r>
              <a:t>3. 影响力指标：包括演艺明星的媒体曝光度、新闻报道数量、搜索引擎排名等。</a:t>
            </a:r>
          </a:p>
          <a:p>
            <a:r>
              <a:t>4. 口碑指标：包括演艺明星的观众口碑、业内口碑、专家口碑等。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演艺明星商业价值评估指标</a:t>
            </a:r>
          </a:p>
        </p:txBody>
      </p:sp>
      <p:sp>
        <p:nvSpPr>
          <p:cNvPr id="3" name="Text Placeholder 2"/>
          <p:cNvSpPr>
            <a:spLocks noGrp="1"/>
          </p:cNvSpPr>
          <p:nvPr>
            <p:ph type="body" idx="1"/>
          </p:nvPr>
        </p:nvSpPr>
        <p:spPr/>
        <p:txBody>
          <a:bodyPr/>
          <a:lstStyle/>
          <a:p>
            <a:r>
              <a:t>演艺明星商业价值的收益分析</a:t>
            </a:r>
          </a:p>
        </p:txBody>
      </p:sp>
      <p:sp>
        <p:nvSpPr>
          <p:cNvPr id="4" name="Content Placeholder 3"/>
          <p:cNvSpPr>
            <a:spLocks noGrp="1"/>
          </p:cNvSpPr>
          <p:nvPr>
            <p:ph sz="half" idx="2"/>
          </p:nvPr>
        </p:nvSpPr>
        <p:spPr/>
        <p:txBody>
          <a:bodyPr/>
          <a:lstStyle/>
          <a:p>
            <a:r>
              <a:t>1. 提升片酬和广告代言费：随着演艺明星商业价值的提升，其片酬和广告代言费也会相应提高。</a:t>
            </a:r>
          </a:p>
          <a:p>
            <a:r>
              <a:t>2. 增加商业活动机会：演艺明星商业价值越高，越容易获得商业活动的邀约，从而增加收入来源。</a:t>
            </a:r>
          </a:p>
          <a:p>
            <a:r>
              <a:t>3. 拓展投资领域：演艺明星可以利用其商业价值，拓展投资领域，获得更多的投资收益。</a:t>
            </a:r>
          </a:p>
          <a:p>
            <a:r>
              <a:t>4. 提升社会影响力：演艺明星商业价值的提升，可以帮助其提升社会影响力，从而获得更多的社会资源和支持。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演艺明星商业价值评估模型</a:t>
            </a:r>
          </a:p>
        </p:txBody>
      </p:sp>
      <p:sp>
        <p:nvSpPr>
          <p:cNvPr id="3" name="Subtitle 2"/>
          <p:cNvSpPr>
            <a:spLocks noGrp="1"/>
          </p:cNvSpPr>
          <p:nvPr>
            <p:ph type="subTitle" idx="1"/>
          </p:nvPr>
        </p:nvSpPr>
        <p:spPr/>
        <p:txBody>
          <a:bodyPr/>
          <a:lstStyle/>
          <a:p>
            <a:r>
              <a:t>演艺明星商业价值评估与收益分析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演艺明星商业价值评估模型</a:t>
            </a:r>
          </a:p>
        </p:txBody>
      </p:sp>
      <p:sp>
        <p:nvSpPr>
          <p:cNvPr id="3" name="Text Placeholder 2"/>
          <p:cNvSpPr>
            <a:spLocks noGrp="1"/>
          </p:cNvSpPr>
          <p:nvPr>
            <p:ph type="body" idx="1"/>
          </p:nvPr>
        </p:nvSpPr>
        <p:spPr/>
        <p:txBody>
          <a:bodyPr/>
          <a:lstStyle/>
          <a:p>
            <a:r>
              <a:t>明星商业价值因素：</a:t>
            </a:r>
          </a:p>
        </p:txBody>
      </p:sp>
      <p:sp>
        <p:nvSpPr>
          <p:cNvPr id="4" name="Content Placeholder 3"/>
          <p:cNvSpPr>
            <a:spLocks noGrp="1"/>
          </p:cNvSpPr>
          <p:nvPr>
            <p:ph sz="half" idx="2"/>
          </p:nvPr>
        </p:nvSpPr>
        <p:spPr/>
        <p:txBody>
          <a:bodyPr/>
          <a:lstStyle/>
          <a:p>
            <a:r>
              <a:t>1. 明星个人形象和品质：包括明星的外表、气质、性格、行为举止等，这些因素会影响明星的受众喜爱度和好感度。</a:t>
            </a:r>
          </a:p>
          <a:p>
            <a:r>
              <a:t>2. 明星作品质量和数量：包括明星出演的影视作品、音乐作品、广告作品等，这些因素会影响明星的知名度和影响力。</a:t>
            </a:r>
          </a:p>
          <a:p>
            <a:r>
              <a:t>3. 明星市场定位和目标受众：包括明星的风格、类型、受众群体等，这些因素会影响明星的商业价值变现能力。</a:t>
            </a:r>
          </a:p>
        </p:txBody>
      </p:sp>
      <p:sp>
        <p:nvSpPr>
          <p:cNvPr id="5" name="Text Placeholder 4"/>
          <p:cNvSpPr>
            <a:spLocks noGrp="1"/>
          </p:cNvSpPr>
          <p:nvPr>
            <p:ph type="body" idx="3"/>
          </p:nvPr>
        </p:nvSpPr>
        <p:spPr/>
        <p:txBody>
          <a:bodyPr/>
          <a:lstStyle/>
          <a:p>
            <a:r>
              <a:t>明星商业价值评估方法：</a:t>
            </a:r>
          </a:p>
        </p:txBody>
      </p:sp>
      <p:sp>
        <p:nvSpPr>
          <p:cNvPr id="6" name="Content Placeholder 5"/>
          <p:cNvSpPr>
            <a:spLocks noGrp="1"/>
          </p:cNvSpPr>
          <p:nvPr>
            <p:ph sz="half" idx="4"/>
          </p:nvPr>
        </p:nvSpPr>
        <p:spPr/>
        <p:txBody>
          <a:bodyPr/>
          <a:lstStyle/>
          <a:p>
            <a:r>
              <a:t>1. 定量评估法：包括票房收入、代言费用、社交媒体粉丝数量、搜索指数等，这些因素可以量化明星的商业价值。</a:t>
            </a:r>
          </a:p>
          <a:p>
            <a:r>
              <a:t>2. 定性评估法：包括专家评审、媒体评价、消费者调查等，这些因素可以反映明星的品牌形象、口碑和市场影响力。</a:t>
            </a:r>
          </a:p>
          <a:p>
            <a:r>
              <a:t>3. 综合评估法：结合定量评估法和定性评估法，对明星的商业价值进行全面评估。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演艺明星商业价值评估模型</a:t>
            </a:r>
          </a:p>
        </p:txBody>
      </p:sp>
      <p:sp>
        <p:nvSpPr>
          <p:cNvPr id="3" name="Text Placeholder 2"/>
          <p:cNvSpPr>
            <a:spLocks noGrp="1"/>
          </p:cNvSpPr>
          <p:nvPr>
            <p:ph type="body" idx="1"/>
          </p:nvPr>
        </p:nvSpPr>
        <p:spPr/>
        <p:txBody>
          <a:bodyPr/>
          <a:lstStyle/>
          <a:p>
            <a:r>
              <a:t>明星商业价值变现渠道：</a:t>
            </a:r>
          </a:p>
        </p:txBody>
      </p:sp>
      <p:sp>
        <p:nvSpPr>
          <p:cNvPr id="4" name="Content Placeholder 3"/>
          <p:cNvSpPr>
            <a:spLocks noGrp="1"/>
          </p:cNvSpPr>
          <p:nvPr>
            <p:ph sz="half" idx="2"/>
          </p:nvPr>
        </p:nvSpPr>
        <p:spPr/>
        <p:txBody>
          <a:bodyPr/>
          <a:lstStyle/>
          <a:p>
            <a:r>
              <a:t>1. 影视作品：包括电影、电视剧、网络剧等，明星通过出演影视作品获得片酬、票房分成等收入。</a:t>
            </a:r>
          </a:p>
          <a:p>
            <a:r>
              <a:t>2. 音乐作品：包括专辑、单曲、音乐会等，明星通过发行音乐作品获得版权费、演出费等收入。</a:t>
            </a:r>
          </a:p>
          <a:p>
            <a:r>
              <a:t>3. 广告代言：包括产品代言、品牌形象大使等，明星通过为产品或品牌代言获得代言费、肖像使用费等收入。</a:t>
            </a:r>
          </a:p>
          <a:p>
            <a:r>
              <a:t>4. 商业活动：包括出席商业活动、担任嘉宾主持、参加综艺节目等，明星通过参加商业活动获得出场费、主持费等收入。</a:t>
            </a:r>
          </a:p>
        </p:txBody>
      </p:sp>
      <p:sp>
        <p:nvSpPr>
          <p:cNvPr id="5" name="Text Placeholder 4"/>
          <p:cNvSpPr>
            <a:spLocks noGrp="1"/>
          </p:cNvSpPr>
          <p:nvPr>
            <p:ph type="body" idx="3"/>
          </p:nvPr>
        </p:nvSpPr>
        <p:spPr/>
        <p:txBody>
          <a:bodyPr/>
          <a:lstStyle/>
          <a:p>
            <a:r>
              <a:t>明星商业价值收益分析：</a:t>
            </a:r>
          </a:p>
        </p:txBody>
      </p:sp>
      <p:sp>
        <p:nvSpPr>
          <p:cNvPr id="6" name="Content Placeholder 5"/>
          <p:cNvSpPr>
            <a:spLocks noGrp="1"/>
          </p:cNvSpPr>
          <p:nvPr>
            <p:ph sz="half" idx="4"/>
          </p:nvPr>
        </p:nvSpPr>
        <p:spPr/>
        <p:txBody>
          <a:bodyPr/>
          <a:lstStyle/>
          <a:p>
            <a:r>
              <a:t>1. 经济收益：明星通过商业价值变现获得经济收益，包括片酬、代言费、出场费等收入。</a:t>
            </a:r>
          </a:p>
          <a:p>
            <a:r>
              <a:t>2. 社会收益：明星通过其影响力带动社会发展，包括带动文创产业发展、促进旅游业发展、传播文化价值观等。</a:t>
            </a:r>
          </a:p>
          <a:p>
            <a:r>
              <a:t>3. 文化收益：明星通过其作品和形象传播文化价值观，包括弘扬中华文化、传播民族精神、倡导社会正能量等。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演艺明星商业价值评估模型</a:t>
            </a:r>
          </a:p>
        </p:txBody>
      </p:sp>
      <p:sp>
        <p:nvSpPr>
          <p:cNvPr id="3" name="Text Placeholder 2"/>
          <p:cNvSpPr>
            <a:spLocks noGrp="1"/>
          </p:cNvSpPr>
          <p:nvPr>
            <p:ph type="body" idx="1"/>
          </p:nvPr>
        </p:nvSpPr>
        <p:spPr/>
        <p:txBody>
          <a:bodyPr/>
          <a:lstStyle/>
          <a:p>
            <a:r>
              <a:t>明星商业价值风险管理：</a:t>
            </a:r>
          </a:p>
        </p:txBody>
      </p:sp>
      <p:sp>
        <p:nvSpPr>
          <p:cNvPr id="4" name="Content Placeholder 3"/>
          <p:cNvSpPr>
            <a:spLocks noGrp="1"/>
          </p:cNvSpPr>
          <p:nvPr>
            <p:ph sz="half" idx="2"/>
          </p:nvPr>
        </p:nvSpPr>
        <p:spPr/>
        <p:txBody>
          <a:bodyPr/>
          <a:lstStyle/>
          <a:p>
            <a:r>
              <a:t>1. 负面新闻风险：明星的负面新闻会影响其商业价值，包括票房下滑、代言终止、商业活动取消等。</a:t>
            </a:r>
          </a:p>
          <a:p>
            <a:r>
              <a:t>2. 作品质量风险：明星作品质量不佳会影响其商业价值，包括票房低迷、口碑不佳、粉丝流失等。</a:t>
            </a:r>
          </a:p>
          <a:p>
            <a:r>
              <a:t>3. 市场定位风险：明星市场定位不准确会影响其商业价值，包括受众不匹配、竞争对手多、变现渠道窄等。</a:t>
            </a:r>
          </a:p>
        </p:txBody>
      </p:sp>
      <p:sp>
        <p:nvSpPr>
          <p:cNvPr id="5" name="Text Placeholder 4"/>
          <p:cNvSpPr>
            <a:spLocks noGrp="1"/>
          </p:cNvSpPr>
          <p:nvPr>
            <p:ph type="body" idx="3"/>
          </p:nvPr>
        </p:nvSpPr>
        <p:spPr/>
        <p:txBody>
          <a:bodyPr/>
          <a:lstStyle/>
          <a:p>
            <a:r>
              <a:t>明星商业价值发展趋势：</a:t>
            </a:r>
          </a:p>
        </p:txBody>
      </p:sp>
      <p:sp>
        <p:nvSpPr>
          <p:cNvPr id="6" name="Content Placeholder 5"/>
          <p:cNvSpPr>
            <a:spLocks noGrp="1"/>
          </p:cNvSpPr>
          <p:nvPr>
            <p:ph sz="half" idx="4"/>
          </p:nvPr>
        </p:nvSpPr>
        <p:spPr/>
        <p:txBody>
          <a:bodyPr/>
          <a:lstStyle/>
          <a:p>
            <a:r>
              <a:t>1. 多元化发展：明星不再局限于单一领域，而是向多元化发展，包括跨界出演影视作品、发行音乐作品、创立个人品牌等。</a:t>
            </a:r>
          </a:p>
          <a:p>
            <a:r>
              <a:t>2. 国际化发展：明星开始走出国门，在国际舞台上发展，包括参加国际电影节、与国际品牌合作、举办海外巡演等。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演艺明星收益来源分析</a:t>
            </a:r>
          </a:p>
        </p:txBody>
      </p:sp>
      <p:sp>
        <p:nvSpPr>
          <p:cNvPr id="3" name="Subtitle 2"/>
          <p:cNvSpPr>
            <a:spLocks noGrp="1"/>
          </p:cNvSpPr>
          <p:nvPr>
            <p:ph type="subTitle" idx="1"/>
          </p:nvPr>
        </p:nvSpPr>
        <p:spPr/>
        <p:txBody>
          <a:bodyPr/>
          <a:lstStyle/>
          <a:p>
            <a:r>
              <a:t>演艺明星商业价值评估与收益分析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演艺明星收益来源分析</a:t>
            </a:r>
          </a:p>
        </p:txBody>
      </p:sp>
      <p:sp>
        <p:nvSpPr>
          <p:cNvPr id="3" name="Text Placeholder 2"/>
          <p:cNvSpPr>
            <a:spLocks noGrp="1"/>
          </p:cNvSpPr>
          <p:nvPr>
            <p:ph type="body" idx="1"/>
          </p:nvPr>
        </p:nvSpPr>
        <p:spPr/>
        <p:txBody>
          <a:bodyPr/>
          <a:lstStyle/>
          <a:p>
            <a:r>
              <a:t>代言、广告</a:t>
            </a:r>
          </a:p>
        </p:txBody>
      </p:sp>
      <p:sp>
        <p:nvSpPr>
          <p:cNvPr id="4" name="Content Placeholder 3"/>
          <p:cNvSpPr>
            <a:spLocks noGrp="1"/>
          </p:cNvSpPr>
          <p:nvPr>
            <p:ph sz="half" idx="2"/>
          </p:nvPr>
        </p:nvSpPr>
        <p:spPr/>
        <p:txBody>
          <a:bodyPr/>
          <a:lstStyle/>
          <a:p>
            <a:r>
              <a:t>1. 明星代言是一种常见的商业合作形式，明星利用自身的知名度和影响力，为企业的产品或服务进行宣传和推广。</a:t>
            </a:r>
          </a:p>
          <a:p>
            <a:r>
              <a:t>2. 明星代言的费用通常很高，一线明星的代言费可能高达数千万元甚至上亿元。</a:t>
            </a:r>
          </a:p>
          <a:p>
            <a:r>
              <a:t>3. 明星代言的风险也较大，如果明星出现负面新闻或丑闻，可能会对企业的产品或服务造成负面影响。</a:t>
            </a:r>
          </a:p>
        </p:txBody>
      </p:sp>
      <p:sp>
        <p:nvSpPr>
          <p:cNvPr id="5" name="Text Placeholder 4"/>
          <p:cNvSpPr>
            <a:spLocks noGrp="1"/>
          </p:cNvSpPr>
          <p:nvPr>
            <p:ph type="body" idx="3"/>
          </p:nvPr>
        </p:nvSpPr>
        <p:spPr/>
        <p:txBody>
          <a:bodyPr/>
          <a:lstStyle/>
          <a:p>
            <a:r>
              <a:t>影视作品</a:t>
            </a:r>
          </a:p>
        </p:txBody>
      </p:sp>
      <p:sp>
        <p:nvSpPr>
          <p:cNvPr id="6" name="Content Placeholder 5"/>
          <p:cNvSpPr>
            <a:spLocks noGrp="1"/>
          </p:cNvSpPr>
          <p:nvPr>
            <p:ph sz="half" idx="4"/>
          </p:nvPr>
        </p:nvSpPr>
        <p:spPr/>
        <p:txBody>
          <a:bodyPr/>
          <a:lstStyle/>
          <a:p>
            <a:r>
              <a:t>1. 演艺明星通过参演影视作品获得报酬，报酬金额通常与明星的咖位、作品的投资规模、作品的播出平台等因素相关。</a:t>
            </a:r>
          </a:p>
          <a:p>
            <a:r>
              <a:t>2. 一线明星的片酬可能高达数千万元甚至上亿元，而三四线明星的片酬可能只有几万元甚至几千元。</a:t>
            </a:r>
          </a:p>
          <a:p>
            <a:r>
              <a:t>3. 影视作品的票房收入、网络播放量等也会影响明星的收入。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演艺明星收益来源分析</a:t>
            </a:r>
          </a:p>
        </p:txBody>
      </p:sp>
      <p:sp>
        <p:nvSpPr>
          <p:cNvPr id="3" name="Text Placeholder 2"/>
          <p:cNvSpPr>
            <a:spLocks noGrp="1"/>
          </p:cNvSpPr>
          <p:nvPr>
            <p:ph type="body" idx="1"/>
          </p:nvPr>
        </p:nvSpPr>
        <p:spPr/>
        <p:txBody>
          <a:bodyPr/>
          <a:lstStyle/>
          <a:p>
            <a:r>
              <a:t>综艺节目</a:t>
            </a:r>
          </a:p>
        </p:txBody>
      </p:sp>
      <p:sp>
        <p:nvSpPr>
          <p:cNvPr id="4" name="Content Placeholder 3"/>
          <p:cNvSpPr>
            <a:spLocks noGrp="1"/>
          </p:cNvSpPr>
          <p:nvPr>
            <p:ph sz="half" idx="2"/>
          </p:nvPr>
        </p:nvSpPr>
        <p:spPr/>
        <p:txBody>
          <a:bodyPr/>
          <a:lstStyle/>
          <a:p>
            <a:r>
              <a:t>1. 近年来，综艺节目越来越火爆，许多明星也纷纷参加综艺节目，通过综艺节目获得报酬。</a:t>
            </a:r>
          </a:p>
          <a:p>
            <a:r>
              <a:t>2. 明星参加综艺节目的报酬通常与明星的咖位、节目的收视率等因素相关。</a:t>
            </a:r>
          </a:p>
          <a:p>
            <a:r>
              <a:t>3. 一线明星参加综艺节目的报酬可能高达数百万元甚至上千万元，而三四线明星的报酬可能只有几万元甚至几千元。</a:t>
            </a:r>
          </a:p>
        </p:txBody>
      </p:sp>
      <p:sp>
        <p:nvSpPr>
          <p:cNvPr id="5" name="Text Placeholder 4"/>
          <p:cNvSpPr>
            <a:spLocks noGrp="1"/>
          </p:cNvSpPr>
          <p:nvPr>
            <p:ph type="body" idx="3"/>
          </p:nvPr>
        </p:nvSpPr>
        <p:spPr/>
        <p:txBody>
          <a:bodyPr/>
          <a:lstStyle/>
          <a:p>
            <a:r>
              <a:t>商业演出</a:t>
            </a:r>
          </a:p>
        </p:txBody>
      </p:sp>
      <p:sp>
        <p:nvSpPr>
          <p:cNvPr id="6" name="Content Placeholder 5"/>
          <p:cNvSpPr>
            <a:spLocks noGrp="1"/>
          </p:cNvSpPr>
          <p:nvPr>
            <p:ph sz="half" idx="4"/>
          </p:nvPr>
        </p:nvSpPr>
        <p:spPr/>
        <p:txBody>
          <a:bodyPr/>
          <a:lstStyle/>
          <a:p>
            <a:r>
              <a:t>1. 商业演出是明星获取收入的另一重要途径，明星通过参加商业演出，如演唱会、商演等，获得报酬。</a:t>
            </a:r>
          </a:p>
          <a:p>
            <a:r>
              <a:t>2. 明星的商业演出报酬通常与明星的咖位、演出的规模、演出的地点等因素相关。</a:t>
            </a:r>
          </a:p>
          <a:p>
            <a:r>
              <a:t>3. 一线明星的商业演出报酬可能高达数百万元甚至上千万元，而三四线明星的报酬可能只有几万元甚至几千元。</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https://d.book118.com/238101047112006044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演艺明星商业价值定义</vt:lpstr>
      <vt:lpstr> 演艺明星商业价值定义</vt:lpstr>
      <vt:lpstr> 演艺明星商业价值定义</vt:lpstr>
      <vt:lpstr> 演艺明星商业价值评估指标</vt:lpstr>
      <vt:lpstr> 演艺明星商业价值评估指标</vt:lpstr>
      <vt:lpstr> 演艺明星商业价值评估指标</vt:lpstr>
      <vt:lpstr> 演艺明星商业价值评估模型</vt:lpstr>
      <vt:lpstr>#. 演艺明星商业价值评估模型</vt:lpstr>
      <vt:lpstr>#. 演艺明星商业价值评估模型</vt:lpstr>
      <vt:lpstr>#. 演艺明星商业价值评估模型</vt:lpstr>
      <vt:lpstr> 演艺明星收益来源分析</vt:lpstr>
      <vt:lpstr> 演艺明星收益来源分析</vt:lpstr>
      <vt:lpstr> 演艺明星收益来源分析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2024-09-24T23:48:04.429</cp:lastPrinted>
  <dcterms:created xsi:type="dcterms:W3CDTF">2024-09-24T15:48:04Z</dcterms:created>
  <dcterms:modified xsi:type="dcterms:W3CDTF">2024-09-24T15:48:06Z</dcterms:modified>
</cp:coreProperties>
</file>