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F13C7-AF5F-4F62-BBD7-B0C398ABA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E1468-E9E0-4C10-93AC-CD9CF0080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BFD93-91F4-4A22-8055-501D99066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7D0AB-770C-4C0E-8D9C-FD19A817C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FEC11B-D2C2-40D7-A93D-1AF9C0B6F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01D228-7093-4EF2-9308-5E38F6D1B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C475FF-E22F-450B-8CD3-2BB375BCB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6F28D-5414-4B6A-AF02-7A45F418C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BCE3B-D2D0-46E3-BF8B-7DCCC0997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FE2F8-E306-49B4-82C5-A9F8D1920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C5EC1-069E-4A43-8251-8E8F9BA24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01062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教育统计学课件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教育统计学概述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推论性统计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教育实验设计与分析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教育测量与评价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教育统计软件应用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教育统计学概述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以数据为基础，运用概率论建立数学模型，对教育现象进行定量描述和推断，揭示教育现象的内在规律和本质特征。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教育统计学是运用数理统计学的原理和方法，研究教育现象中数据的收集、整理、分析和解释的一门科学。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71" b="14371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6948" b="2694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提供科学决策依据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教育统计学能够为教育政策制定、教育改革和教育评估提供客观、准确的数据支持，帮助决策者做出科学决策。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促进教育科学研究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教育统计学是教育科学研究的重要工具，能够揭示教育现象之间的内在联系和规律，推动教育科学的发展。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通过对教育数据的分析和挖掘，可以发现教育中存在的问题和不足，为改进教学方法、提高教育质量提供依据。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教育统计学的重要性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教育现象的数据特征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研究教育现象中数据的分布、集中趋势、离散程度等统计特征。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教育现象的内在规律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通过数据分析，揭示教育现象之间的内在联系和规律，如学生成绩与家庭背景、学校资源等因素的关系。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教育评估与监测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运用统计方法对教育政策、教育改革和教育实践进行评估和监测，为改进和完善教育提供依据。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教育统计学的研究对象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区分数据的类型，如定量数据和定性数据。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明确数据的来源，包括调查问卷、实验数据、观察记录等。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对数据进行清洗、筛选和整理，以便后续分析。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描述数据分布的中心位置，如平均数、中位数和众数。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646" b="1264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离散程度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625" r="15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分布形态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描述数据分布的离散程度，如方差、标准差和四分位距。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描述数据分布的形态，如偏态和峰态。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数据特征的描述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用表格形式展示数据的分布和特征。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用图形形式展示数据的分布和特征，如直方图、折线图和散点图等。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介绍常用的数据可视化工具和技术，如Excel、Python等。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数据可视化工具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推论性统计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概率论基础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概率的定义与性质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介绍概率的基本概念，包括事件、样本空间、概率的定义及性质等。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条件概率与独立性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讲解条件概率的定义、计算方法以及事件独立性的概念。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随机变量与概率分布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阐述随机变量的定义、分类以及常见的离散型和连续型概率分布。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介绍点估计的概念、方法和评价标准，如矩估计和最大似然估计等。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062" r="1306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625" r="186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点估计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讲解区间估计的原理、方法和步骤，包括置信区间和置信水平的概念。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阐述样本量对参数估计的影响以及如何确定合适的样本量。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样本量的确定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https://d.book118.com/238101062013006033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2024-09-10T20:58:02.712</cp:lastPrinted>
  <dcterms:created xsi:type="dcterms:W3CDTF">2024-09-10T12:58:02Z</dcterms:created>
  <dcterms:modified xsi:type="dcterms:W3CDTF">2024-09-10T12:58:04Z</dcterms:modified>
</cp:coreProperties>
</file>