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57384-EB78-436B-A8F5-9F322B269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7F800-7D57-4706-AA1C-CE58C840F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CAE27-F1C0-4432-90E1-3E9F1F4A0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7533B-2BA1-4B1A-818D-7DC7CEA3C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AA136-F2E0-48A6-A22C-EEF11E63D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94CC47-B55A-478D-B614-1A5B50490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45F9E7-481F-41BE-87EB-CE37F956A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26C7E-ABED-4953-BFC2-F389D55EF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A8FE9-B6A3-4D99-85F2-9A7368C29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D9ED2-6FF4-4C6D-8906-1EEF1AFA4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1930F-1B07-4978-A1AD-CB1362CDC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03072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《建筑幕墙防雷》ppt课件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雷电的形成与特性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建筑幕墙防雷设计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建筑幕墙防雷材料与设备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建筑幕墙防雷施工与验收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建筑幕墙防雷的未来发展与挑战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雷电具有极大的破坏力，对建筑物和人员造成严重威胁，因此建筑幕墙防雷至关重要。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雷电可能导致建筑幕墙损坏，影响建筑物的正常使用，因此需要采取有效的防雷措施。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建筑幕墙防雷的重要性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维护建筑物的正常使用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保护建筑物和人员安全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直接雷击破坏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雷电直接击中建筑幕墙，可能导致玻璃破裂、金属框架变形或烧毁等严重后果。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电磁脉冲干扰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雷电产生的电磁脉冲可能干扰建筑幕墙的电气系统，导致设备损坏或误动作。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雷击引起的火灾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雷电可能导致建筑幕墙内部的电线短路，引发火灾。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雷电对建筑幕墙的影响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通过避雷针、避雷带等设施，将直击雷引入地下，避免对建筑幕墙造成直接破坏。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拦截直击雷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通过合理设置引下线和接地系统，将雷电流分流并引入地下，同时保证泄流通道畅通。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分流和泄流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将建筑物各部分进行等电位连接，避免产生电位差，防止雷电反击和电磁脉冲干扰。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等电位连接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采用屏蔽和隔离措施，减少电磁脉冲对建筑幕墙电气系统的干扰。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屏蔽和隔离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2973" r="1297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建筑幕墙防雷的基本原则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雷电的形成与特性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雷电是大气中的一种自然放电现象，主要发生在积雨云中。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自然现象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当云层中的水滴和冰晶相互摩擦时，会形成正负电荷分离，从而形成雷电。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电荷分离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当云层与地面之间的电场强度达到一定程度时，就会发生雷电放电。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放电过程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雷电的形成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雷电放电时间极短，通常只有几十到几百毫秒。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瞬时性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高电压与大电流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雷电可以产生高达数百万伏特的电压和数千安培的电流。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雷电通常会选择导电性能良好的物体进行放电。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雷电的特性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雷电的高电压和大电流可能导致电气设备损坏、引发火灾或爆炸。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电气火灾与爆炸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直接或间接雷击可能对人员造成严重伤害甚至死亡。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雷电产生的瞬变电磁场可能对电子设备造成干扰或损坏。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电子设备损坏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雷电的危害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建筑幕墙防雷设计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防雷设计应确保建筑幕墙和建筑物本身的安全，避免雷击造成损害。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防雷系统应便于维护和管理，降低后期运营成本。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易维护原则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在满足安全要求的前提下，防雷设计应考虑经济成本，做到经济合理。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防雷材料应选择环保型，减少对环境的负面影响。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环保原则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防雷设计的原则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接地系统设计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合理设计接地系统，确保电流能够顺畅导入地下。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避雷网（带）设计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选择合适的避雷网（带）材料和规格，确保有效导引雷电。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均压环设计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设置均压环，降低电位差，减少雷电反击的可能性。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屏蔽与浪涌保护设计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采用屏蔽和浪涌保护措施，减少雷电电磁脉冲对电气系统和电子设备的干扰。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防雷设计的要点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https://d.book118.com/238103072137006034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2024-09-13T13:10:36.540</cp:lastPrinted>
  <dcterms:created xsi:type="dcterms:W3CDTF">2024-09-13T05:10:36Z</dcterms:created>
  <dcterms:modified xsi:type="dcterms:W3CDTF">2024-09-13T05:10:38Z</dcterms:modified>
</cp:coreProperties>
</file>