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1AD32F-0354-40A9-9408-1155723AF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2A7CDD-E84D-4A33-B975-EB5DC38A8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097687-E4F0-4EBD-8E74-8A79A84F0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01B3F9-A3A4-42FE-A8D2-BB0FCEF70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E04BFC-37C9-4CEF-B0A3-EFE1500FA7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82DD62-9EB5-45BE-A411-44FA985B56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4B1FD9-FB77-46FD-B76B-2A4F7F1197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787343-CAC6-4285-A8DA-122F35D0A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24F260-0A1C-4379-8835-EB4881B901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C6E3E3-F9C8-40A6-A527-7DB7FC88A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B116E3-75F2-48D0-BDCC-3725D2056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041330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黄河流域生产性服务业集聚对城市绿色全要素生产率的影响效应与空间溢出</a:t>
            </a:r>
          </a:p>
        </p:txBody>
      </p:sp>
      <p:sp>
        <p:nvSpPr>
          <p:cNvPr id="3" name="TextBox 3"/>
          <p:cNvSpPr txBox="1"/>
          <p:nvPr/>
        </p:nvSpPr>
        <p:spPr>
          <a:xfrm>
            <a:off x="2019901" y="3818645"/>
            <a:ext cx="8024774" cy="3734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汇报人：XXX</a:t>
            </a:r>
          </a:p>
        </p:txBody>
      </p:sp>
      <p:sp>
        <p:nvSpPr>
          <p:cNvPr id="4" name="TextBox 4"/>
          <p:cNvSpPr txBox="1"/>
          <p:nvPr/>
        </p:nvSpPr>
        <p:spPr>
          <a:xfrm>
            <a:off x="5125012" y="5590905"/>
            <a:ext cx="1941977" cy="3734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20XX-01-16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黄河流域生产性服务业集聚现状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城市绿色全要素生产率的理论基础</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黄河流域生产性服务业集聚对城市绿色全要素生产率的影响效应</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实证分析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结论与政策建议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58" r="12458"/>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当前，随着全球气候变化和资源环境压力的日益增大，绿色发展已成为各国共同追求的目标。</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在我国，黄河流域作为重要的经济区域，其生产性服务业集聚对城市绿色全要素生产率的影响效应与空间溢出问题具有重要研究价值。</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研究这一问题有助于推动黄河流域城市的绿色转型和可持续发展，为我国乃至全球的绿色发展提供有益借鉴。</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深入探讨黄河流域生产性服务业集聚对城市绿色全要素生产率的影响效应，并分析其空间溢出效应。</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研究问题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如何通过优化生产性服务业集聚，提升黄河流域城市的绿色全要素生产率，并探讨其空间溢出机制。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采用计量经济学模型，结合空间计量分析方法，对黄河流域城市的数据进行实证分析。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主要来源于黄河流域各城市的统计年鉴、环境监测数据以及相关经济普查数据。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研究方法与数据来源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数据来源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研究方法</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黄河流域生产性服务业集聚现状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生产性服务业集聚是指某一地区内生产性服务业企业的高度集中，具有专业化、协同和创新等特征。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生产性服务业集聚的形成源于企业间的协同效应和资源共享，能够提高产业整体竞争力和创新能力。在黄河流域，生产性服务业集聚表现为金融、科技服务、商务服务等行业在中心城市或经济发达地区的集中分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生产性服务业集聚的定义与特征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黄河流域生产性服务业集聚程度相对较低，但近年来呈现稳步增长态势，主要集中在部分中心城市和区域性中心城市。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黄河流域生产性服务业集聚程度与长江流域、珠江流域等地区相比存在一定差距，但随着国家对黄河流域发展的重视和区域经济结构的调整，生产性服务业集聚程度正在逐步提高，尤其在部分中心城市和区域性中心城市，如郑州、西安、济南等地的生产性服务业发展迅速。</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黄河流域生产性服务业集聚的现状分析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生产性服务业集聚对城市经济发展具有重要影响，能够促进产业升级、提高城市竞争力，同时对城市绿色全要素生产率产生积极作用。</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生产性服务业集聚通过专业化分工、资源共享和知识溢出等机制促进产业升级和城市经济发展。在黄河流域，生产性服务业集聚对城市绿色全要素生产率的提升具有显著影响，有利于推动城市经济高质量发展。</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生产性服务业集聚对城市经济发展的影响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城市绿色全要素生产率的理论基础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绿色全要素生产率（Green Total Factor Productivity, GTFP）是指在保持生态环境质量不降低的条件下，生产单位产出所获得的增长量，是衡量一个地区绿色发展水平的重要指标。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计算方法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目前常用的计算方法包括索洛余值法、随机前沿分析法、数据包络分析法等，其中数据包络分析法（DEA）在国内外研究中应用最为广泛。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绿色全要素生产率的定义与计算方法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443" r="1344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技术进步是提高绿色全要素生产率的重要因素，通过技术创新、技术引进等方式，可以提高资源利用效率和降低环境污染。</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技术进步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优化产业结构，发展绿色产业和新兴产业，有利于提高绿色全要素生产率。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产业结构调整</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合理的环境规制政策可以促进企业进行环保技术创新，进而提高绿色全要素生产率。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环境规制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人力资本的积累和素质提升对绿色全要素生产率具有积极影响。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人力资本</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绿色全要素生产率的影响因素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https://d.book118.com/238104133024006032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2024-09-09T11:45:33.246</cp:lastPrinted>
  <dcterms:created xsi:type="dcterms:W3CDTF">2024-09-09T03:45:33Z</dcterms:created>
  <dcterms:modified xsi:type="dcterms:W3CDTF">2024-09-09T03:45:35Z</dcterms:modified>
</cp:coreProperties>
</file>