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0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B2F67-C8AD-4F26-9F25-123759EE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F1C9A-0C9B-43C3-803E-4833E240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D34DC-A24A-4D6E-89A4-865E5252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9C043-BFD0-4A16-82E7-2402F7B1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C29EA-FEAC-48F1-856E-D4EB6B61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990F0-660F-4681-A142-06F1A7F7C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3E184-B1BA-4395-BB58-8BB2954C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21EC9-D439-4B26-8B1E-E902C6FED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D1BF4-5BF1-414B-9AA0-FF6DEA9D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154F-791D-4CAB-8DA2-20F4FDE9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688FA-61FF-4C9F-BF03-15CC5F208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0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9995" r:id="rId2"/>
    <p:sldLayoutId id="2147519996" r:id="rId3"/>
    <p:sldLayoutId id="2147519997" r:id="rId4"/>
    <p:sldLayoutId id="2147519998" r:id="rId5"/>
    <p:sldLayoutId id="2147519999" r:id="rId6"/>
    <p:sldLayoutId id="2147520000" r:id="rId7"/>
    <p:sldLayoutId id="2147520001" r:id="rId8"/>
    <p:sldLayoutId id="2147520002" r:id="rId9"/>
    <p:sldLayoutId id="2147520003" r:id="rId10"/>
    <p:sldLayoutId id="21475200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5005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2024年团聚幸福的喜庆春节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01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单击添加目录项标题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02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春节的起源和历史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03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2024年春节的特点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04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春节的庆祝方式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05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春节的文化内涵和价值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0000101010101" charset="-128"/>
              </a:rPr>
              <a:t>06</a:t>
            </a:r>
            <a:endParaRPr lang="en-US" sz="2000" b="1">
              <a:latin typeface="+mn-ea"/>
              <a:cs typeface="汉仪楷体简" panose="02010600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0000101010101" charset="-128"/>
              </a:rPr>
              <a:t>春节的未来展望和发展趋势</a:t>
            </a:r>
            <a:endParaRPr lang="zh-CN" altLang="en-US" sz="2000" spc="300">
              <a:latin typeface="+mj-ea"/>
              <a:ea typeface="+mj-ea"/>
              <a:cs typeface="汉仪楷体简" panose="02010600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春节的起源和传说</a:t>
            </a:r>
            <a:endParaRPr lang="zh-CN" altLang="en-US"/>
          </a:p>
        </p:txBody>
      </p:sp>
      <p:sp>
        <p:nvSpPr>
          <p:cNvPr id="1048880" name="矩形: 圆角 23"/>
          <p:cNvSpPr/>
          <p:nvPr>
            <p:custDataLst>
              <p:tags r:id="rId2"/>
            </p:custDataLst>
          </p:nvPr>
        </p:nvSpPr>
        <p:spPr>
          <a:xfrm>
            <a:off x="838200" y="1607684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8882" name="矩形: 圆角 27"/>
          <p:cNvSpPr/>
          <p:nvPr>
            <p:custDataLst>
              <p:tags r:id="rId3"/>
            </p:custDataLst>
          </p:nvPr>
        </p:nvSpPr>
        <p:spPr>
          <a:xfrm>
            <a:off x="6374200" y="1607684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8884" name="矩形: 圆角 6"/>
          <p:cNvSpPr/>
          <p:nvPr>
            <p:custDataLst>
              <p:tags r:id="rId4"/>
            </p:custDataLst>
          </p:nvPr>
        </p:nvSpPr>
        <p:spPr>
          <a:xfrm>
            <a:off x="838200" y="3863114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8886" name="矩形: 圆角 9"/>
          <p:cNvSpPr/>
          <p:nvPr>
            <p:custDataLst>
              <p:tags r:id="rId5"/>
            </p:custDataLst>
          </p:nvPr>
        </p:nvSpPr>
        <p:spPr>
          <a:xfrm>
            <a:off x="1017173" y="4079221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8888" name="正文"/>
          <p:cNvSpPr txBox="1"/>
          <p:nvPr>
            <p:custDataLst>
              <p:tags r:id="rId6"/>
            </p:custDataLst>
          </p:nvPr>
        </p:nvSpPr>
        <p:spPr>
          <a:xfrm>
            <a:off x="1017173" y="4706237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发展：春节随着历史的演变，逐渐增加了新的内容和形式，如贴窗花、舞龙舞狮、拜年等，这些传统习俗一直延续至今。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90" name="矩形: 圆角 24"/>
          <p:cNvSpPr/>
          <p:nvPr>
            <p:custDataLst>
              <p:tags r:id="rId7"/>
            </p:custDataLst>
          </p:nvPr>
        </p:nvSpPr>
        <p:spPr>
          <a:xfrm>
            <a:off x="1017173" y="1823791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8892" name="正文"/>
          <p:cNvSpPr txBox="1"/>
          <p:nvPr>
            <p:custDataLst>
              <p:tags r:id="rId8"/>
            </p:custDataLst>
          </p:nvPr>
        </p:nvSpPr>
        <p:spPr>
          <a:xfrm>
            <a:off x="1017173" y="2450198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起源：春节起源于古代新年的祭祀仪式，是中华民族最隆重的传统佳节，已传承了数千年之久。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94" name="矩形: 圆角 28"/>
          <p:cNvSpPr/>
          <p:nvPr>
            <p:custDataLst>
              <p:tags r:id="rId9"/>
            </p:custDataLst>
          </p:nvPr>
        </p:nvSpPr>
        <p:spPr>
          <a:xfrm>
            <a:off x="6553174" y="1823791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8896" name="正文"/>
          <p:cNvSpPr txBox="1"/>
          <p:nvPr>
            <p:custDataLst>
              <p:tags r:id="rId10"/>
            </p:custDataLst>
          </p:nvPr>
        </p:nvSpPr>
        <p:spPr>
          <a:xfrm>
            <a:off x="6553174" y="2450198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传说：春节的起源蕴含着丰富的神话和传说，其中最为流传的是关于年兽的故事，人们用红纸、对联、鞭炮等物品来驱赶年兽，以求平安吉祥。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898" name="矩形: 圆角 6"/>
          <p:cNvSpPr/>
          <p:nvPr>
            <p:custDataLst>
              <p:tags r:id="rId11"/>
            </p:custDataLst>
          </p:nvPr>
        </p:nvSpPr>
        <p:spPr>
          <a:xfrm>
            <a:off x="6373591" y="3863114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8900" name="矩形: 圆角 9"/>
          <p:cNvSpPr/>
          <p:nvPr>
            <p:custDataLst>
              <p:tags r:id="rId12"/>
            </p:custDataLst>
          </p:nvPr>
        </p:nvSpPr>
        <p:spPr>
          <a:xfrm>
            <a:off x="6552565" y="4079221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8902" name="正文"/>
          <p:cNvSpPr txBox="1"/>
          <p:nvPr>
            <p:custDataLst>
              <p:tags r:id="rId13"/>
            </p:custDataLst>
          </p:nvPr>
        </p:nvSpPr>
        <p:spPr>
          <a:xfrm>
            <a:off x="6552565" y="4706237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意义：春节作为中国最重要的传统节日，不仅承载着中华民族的历史和文化，更凝聚着亿万中华儿女对家的思念和情感。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8932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传统习俗：贴春联、吃年夜饭、放鞭炮、拜年、压岁钱等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起源：春节起源于上古时代的岁首祈年祭祀，是华夏最隆重的传统佳节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发展历程：从虞舜兴起、西汉武帝时期兴起、辛亥革命后正名为春节、改革开放后春节普世欢庆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文化意义：春节是中华文化传承中最重要的组成部分，承载着团圆、和谐、幸福的文化内涵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春节在中国文化中的地位</a:t>
            </a:r>
            <a:endParaRPr lang="zh-CN" altLang="en-US"/>
          </a:p>
        </p:txBody>
      </p:sp>
      <p:sp>
        <p:nvSpPr>
          <p:cNvPr id="10489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72353" y="1522368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矩形 65"/>
          <p:cNvSpPr/>
          <p:nvPr>
            <p:custDataLst>
              <p:tags r:id="rId3"/>
            </p:custDataLst>
          </p:nvPr>
        </p:nvSpPr>
        <p:spPr>
          <a:xfrm>
            <a:off x="1566781" y="1858657"/>
            <a:ext cx="201748" cy="2017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6"/>
          <p:cNvSpPr txBox="1"/>
          <p:nvPr>
            <p:custDataLst>
              <p:tags r:id="rId4"/>
            </p:custDataLst>
          </p:nvPr>
        </p:nvSpPr>
        <p:spPr>
          <a:xfrm>
            <a:off x="1919677" y="1766726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春节是中国最重要的传统节日之一，具有悠久的历史和丰富的文化内涵。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81219" y="1522368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69"/>
          <p:cNvSpPr/>
          <p:nvPr>
            <p:custDataLst>
              <p:tags r:id="rId6"/>
            </p:custDataLst>
          </p:nvPr>
        </p:nvSpPr>
        <p:spPr>
          <a:xfrm>
            <a:off x="6375054" y="1858657"/>
            <a:ext cx="201748" cy="2017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70"/>
          <p:cNvSpPr txBox="1"/>
          <p:nvPr>
            <p:custDataLst>
              <p:tags r:id="rId7"/>
            </p:custDataLst>
          </p:nvPr>
        </p:nvSpPr>
        <p:spPr>
          <a:xfrm>
            <a:off x="6728543" y="1766726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春节象征着团圆、和谐和幸福，是中华文化传承的重要载体。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72353" y="3883505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文本框 74"/>
          <p:cNvSpPr txBox="1"/>
          <p:nvPr>
            <p:custDataLst>
              <p:tags r:id="rId9"/>
            </p:custDataLst>
          </p:nvPr>
        </p:nvSpPr>
        <p:spPr>
          <a:xfrm>
            <a:off x="1919677" y="4127269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春节期间，人们会进行一系列的庆祝活动，如贴春联、放鞭炮、拜年等，这些活动充分体现了中华文化的独特魅力。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8" name="矩形 73"/>
          <p:cNvSpPr/>
          <p:nvPr>
            <p:custDataLst>
              <p:tags r:id="rId10"/>
            </p:custDataLst>
          </p:nvPr>
        </p:nvSpPr>
        <p:spPr>
          <a:xfrm>
            <a:off x="1566781" y="4219793"/>
            <a:ext cx="201748" cy="2017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35192" y="3883505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84"/>
          <p:cNvSpPr/>
          <p:nvPr>
            <p:custDataLst>
              <p:tags r:id="rId12"/>
            </p:custDataLst>
          </p:nvPr>
        </p:nvSpPr>
        <p:spPr>
          <a:xfrm>
            <a:off x="6429620" y="4219793"/>
            <a:ext cx="201748" cy="2017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85"/>
          <p:cNvSpPr txBox="1"/>
          <p:nvPr>
            <p:custDataLst>
              <p:tags r:id="rId13"/>
            </p:custDataLst>
          </p:nvPr>
        </p:nvSpPr>
        <p:spPr>
          <a:xfrm>
            <a:off x="6782515" y="4127269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春节不仅仅是一个节日，更是一种文化现象，它深刻地影响了中国人的思维方式、价值观念和生活方式。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春节的象征意义</a:t>
            </a:r>
            <a:endParaRPr lang="zh-CN" altLang="en-US"/>
          </a:p>
        </p:txBody>
      </p:sp>
      <p:sp>
        <p:nvSpPr>
          <p:cNvPr id="1049044" name="矩形 31"/>
          <p:cNvSpPr/>
          <p:nvPr>
            <p:custDataLst>
              <p:tags r:id="rId2"/>
            </p:custDataLst>
          </p:nvPr>
        </p:nvSpPr>
        <p:spPr>
          <a:xfrm>
            <a:off x="2905660" y="1522368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团圆：春节是中国最重要的传统节日之一，象征着家庭和睦、团圆和幸福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"/>
          <p:cNvSpPr/>
          <p:nvPr>
            <p:custDataLst>
              <p:tags r:id="rId3"/>
            </p:custDataLst>
          </p:nvPr>
        </p:nvSpPr>
        <p:spPr>
          <a:xfrm>
            <a:off x="2905660" y="2676102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祥瑞：春节期间，人们会贴春联、放鞭炮、挂灯笼等，寓意着驱邪避凶、祈求吉祥如意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5"/>
          <p:cNvSpPr/>
          <p:nvPr>
            <p:custDataLst>
              <p:tags r:id="rId4"/>
            </p:custDataLst>
          </p:nvPr>
        </p:nvSpPr>
        <p:spPr>
          <a:xfrm>
            <a:off x="2905660" y="3829835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传承：春节是中国传统文化的重要组成部分，传承着中华民族的历史和文化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7"/>
          <p:cNvSpPr/>
          <p:nvPr>
            <p:custDataLst>
              <p:tags r:id="rId5"/>
            </p:custDataLst>
          </p:nvPr>
        </p:nvSpPr>
        <p:spPr>
          <a:xfrm>
            <a:off x="2905660" y="4983569"/>
            <a:ext cx="6381618" cy="98409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感恩：春节期间，人们会向长辈拜年，表达感恩之情，弘扬中华民族的传统美德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  <p:sp>
        <p:nvSpPr>
          <p:cNvPr id="104908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春节的喜庆氛围</a:t>
            </a:r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2"/>
            </p:custDataLst>
          </p:nvPr>
        </p:nvSpPr>
        <p:spPr>
          <a:xfrm>
            <a:off x="838200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10"/>
          <p:cNvSpPr/>
          <p:nvPr>
            <p:custDataLst>
              <p:tags r:id="rId3"/>
            </p:custDataLst>
          </p:nvPr>
        </p:nvSpPr>
        <p:spPr>
          <a:xfrm>
            <a:off x="117814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4"/>
            </p:custDataLst>
          </p:nvPr>
        </p:nvSpPr>
        <p:spPr>
          <a:xfrm>
            <a:off x="986772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烟花爆竹：2024年春节期间将有盛大的烟花爆竹表演，营造出浓厚的节日氛围。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6"/>
          <p:cNvSpPr/>
          <p:nvPr>
            <p:custDataLst>
              <p:tags r:id="rId5"/>
            </p:custDataLst>
          </p:nvPr>
        </p:nvSpPr>
        <p:spPr>
          <a:xfrm>
            <a:off x="3521057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11"/>
          <p:cNvSpPr/>
          <p:nvPr>
            <p:custDataLst>
              <p:tags r:id="rId6"/>
            </p:custDataLst>
          </p:nvPr>
        </p:nvSpPr>
        <p:spPr>
          <a:xfrm>
            <a:off x="3879342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7"/>
            </p:custDataLst>
          </p:nvPr>
        </p:nvSpPr>
        <p:spPr>
          <a:xfrm>
            <a:off x="3669017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家庭团聚：春节是中国最重要的传统节日，家人团聚、共度佳节是必不可少的。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8" name="矩形 33"/>
          <p:cNvSpPr/>
          <p:nvPr>
            <p:custDataLst>
              <p:tags r:id="rId8"/>
            </p:custDataLst>
          </p:nvPr>
        </p:nvSpPr>
        <p:spPr>
          <a:xfrm>
            <a:off x="6199634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矩形 37"/>
          <p:cNvSpPr/>
          <p:nvPr>
            <p:custDataLst>
              <p:tags r:id="rId9"/>
            </p:custDataLst>
          </p:nvPr>
        </p:nvSpPr>
        <p:spPr>
          <a:xfrm>
            <a:off x="6539576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拜年习俗：春节期间，人们会互相拜年，祝福亲朋好友新的一年里身体健康、万事如意。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4" name="矩形 34"/>
          <p:cNvSpPr/>
          <p:nvPr>
            <p:custDataLst>
              <p:tags r:id="rId11"/>
            </p:custDataLst>
          </p:nvPr>
        </p:nvSpPr>
        <p:spPr>
          <a:xfrm>
            <a:off x="8872708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矩形 38"/>
          <p:cNvSpPr/>
          <p:nvPr>
            <p:custDataLst>
              <p:tags r:id="rId12"/>
            </p:custDataLst>
          </p:nvPr>
        </p:nvSpPr>
        <p:spPr>
          <a:xfrm>
            <a:off x="923099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春节晚会：除夕之夜，各大电视台都会举办盛大的春节晚会，为观众带来欢乐和祝福。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家庭团聚的重要性</a:t>
            </a:r>
            <a:endParaRPr lang="zh-CN" altLang="en-US"/>
          </a:p>
        </p:txBody>
      </p:sp>
      <p:sp>
        <p:nvSpPr>
          <p:cNvPr id="1049178" name="矩形 15"/>
          <p:cNvSpPr/>
          <p:nvPr>
            <p:custDataLst>
              <p:tags r:id="rId2"/>
            </p:custDataLst>
          </p:nvPr>
        </p:nvSpPr>
        <p:spPr>
          <a:xfrm>
            <a:off x="2668450" y="1597841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2024年春节强调家庭团聚，鼓励人们回到家乡与亲人共度佳节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7"/>
          <p:cNvSpPr/>
          <p:nvPr>
            <p:custDataLst>
              <p:tags r:id="rId3"/>
            </p:custDataLst>
          </p:nvPr>
        </p:nvSpPr>
        <p:spPr>
          <a:xfrm flipV="1">
            <a:off x="2595264" y="152236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 flipH="1">
            <a:off x="8370869" y="2046106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7"/>
          <p:cNvSpPr/>
          <p:nvPr>
            <p:custDataLst>
              <p:tags r:id="rId5"/>
            </p:custDataLst>
          </p:nvPr>
        </p:nvSpPr>
        <p:spPr>
          <a:xfrm>
            <a:off x="2668450" y="2828283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政府推出多项措施，便利春运期间交通运输，确保家庭团聚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29"/>
          <p:cNvSpPr/>
          <p:nvPr>
            <p:custDataLst>
              <p:tags r:id="rId6"/>
            </p:custDataLst>
          </p:nvPr>
        </p:nvSpPr>
        <p:spPr>
          <a:xfrm flipV="1">
            <a:off x="2595264" y="275281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30"/>
          <p:cNvSpPr/>
          <p:nvPr>
            <p:custDataLst>
              <p:tags r:id="rId7"/>
            </p:custDataLst>
          </p:nvPr>
        </p:nvSpPr>
        <p:spPr>
          <a:xfrm flipH="1">
            <a:off x="8370869" y="327654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8"/>
            </p:custDataLst>
          </p:nvPr>
        </p:nvSpPr>
        <p:spPr>
          <a:xfrm>
            <a:off x="2668450" y="4058725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家庭团聚成为春节期间最重要的传统之一，弘扬中华文化价值观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7"/>
          <p:cNvSpPr/>
          <p:nvPr>
            <p:custDataLst>
              <p:tags r:id="rId9"/>
            </p:custDataLst>
          </p:nvPr>
        </p:nvSpPr>
        <p:spPr>
          <a:xfrm flipV="1">
            <a:off x="2595264" y="398325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8"/>
          <p:cNvSpPr/>
          <p:nvPr>
            <p:custDataLst>
              <p:tags r:id="rId10"/>
            </p:custDataLst>
          </p:nvPr>
        </p:nvSpPr>
        <p:spPr>
          <a:xfrm flipH="1">
            <a:off x="8370869" y="450699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0"/>
          <p:cNvSpPr/>
          <p:nvPr>
            <p:custDataLst>
              <p:tags r:id="rId11"/>
            </p:custDataLst>
          </p:nvPr>
        </p:nvSpPr>
        <p:spPr>
          <a:xfrm>
            <a:off x="2668450" y="5289167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家庭团聚有助于增强亲情关系，促进家庭和睦与社会和谐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2"/>
          <p:cNvSpPr/>
          <p:nvPr>
            <p:custDataLst>
              <p:tags r:id="rId12"/>
            </p:custDataLst>
          </p:nvPr>
        </p:nvSpPr>
        <p:spPr>
          <a:xfrm flipV="1">
            <a:off x="2595264" y="5213693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3"/>
          <p:cNvSpPr/>
          <p:nvPr>
            <p:custDataLst>
              <p:tags r:id="rId13"/>
            </p:custDataLst>
          </p:nvPr>
        </p:nvSpPr>
        <p:spPr>
          <a:xfrm flipH="1">
            <a:off x="8370869" y="573743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丰富多彩的春节活动</a:t>
            </a:r>
            <a:endParaRPr lang="zh-CN" altLang="en-US"/>
          </a:p>
        </p:txBody>
      </p:sp>
      <p:sp>
        <p:nvSpPr>
          <p:cNvPr id="1049230" name="弧形 58"/>
          <p:cNvSpPr/>
          <p:nvPr>
            <p:custDataLst>
              <p:tags r:id="rId2"/>
            </p:custDataLst>
          </p:nvPr>
        </p:nvSpPr>
        <p:spPr>
          <a:xfrm>
            <a:off x="8027409" y="208182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弧形 57"/>
          <p:cNvSpPr/>
          <p:nvPr>
            <p:custDataLst>
              <p:tags r:id="rId3"/>
            </p:custDataLst>
          </p:nvPr>
        </p:nvSpPr>
        <p:spPr>
          <a:xfrm>
            <a:off x="838200" y="208182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2"/>
          <p:cNvSpPr/>
          <p:nvPr>
            <p:custDataLst>
              <p:tags r:id="rId4"/>
            </p:custDataLst>
          </p:nvPr>
        </p:nvSpPr>
        <p:spPr>
          <a:xfrm>
            <a:off x="8354477" y="2345991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3"/>
          <p:cNvSpPr/>
          <p:nvPr>
            <p:custDataLst>
              <p:tags r:id="rId5"/>
            </p:custDataLst>
          </p:nvPr>
        </p:nvSpPr>
        <p:spPr>
          <a:xfrm>
            <a:off x="8724675" y="240170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6"/>
            </p:custDataLst>
          </p:nvPr>
        </p:nvSpPr>
        <p:spPr>
          <a:xfrm>
            <a:off x="8788472" y="315377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旅游活动：出游赏景、探亲访友等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0" name="椭圆 24"/>
          <p:cNvSpPr/>
          <p:nvPr>
            <p:custDataLst>
              <p:tags r:id="rId7"/>
            </p:custDataLst>
          </p:nvPr>
        </p:nvSpPr>
        <p:spPr>
          <a:xfrm>
            <a:off x="6022769" y="2345991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5"/>
          <p:cNvSpPr/>
          <p:nvPr>
            <p:custDataLst>
              <p:tags r:id="rId8"/>
            </p:custDataLst>
          </p:nvPr>
        </p:nvSpPr>
        <p:spPr>
          <a:xfrm>
            <a:off x="6392069" y="240170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9"/>
            </p:custDataLst>
          </p:nvPr>
        </p:nvSpPr>
        <p:spPr>
          <a:xfrm>
            <a:off x="6456763" y="315377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体育活动：舞龙舞狮、打麻将、打牌等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椭圆 7"/>
          <p:cNvSpPr/>
          <p:nvPr>
            <p:custDataLst>
              <p:tags r:id="rId10"/>
            </p:custDataLst>
          </p:nvPr>
        </p:nvSpPr>
        <p:spPr>
          <a:xfrm>
            <a:off x="3691061" y="2345991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9"/>
          <p:cNvSpPr/>
          <p:nvPr>
            <p:custDataLst>
              <p:tags r:id="rId11"/>
            </p:custDataLst>
          </p:nvPr>
        </p:nvSpPr>
        <p:spPr>
          <a:xfrm>
            <a:off x="4060360" y="240170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2"/>
            </p:custDataLst>
          </p:nvPr>
        </p:nvSpPr>
        <p:spPr>
          <a:xfrm>
            <a:off x="4125055" y="315377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文化活动：看春晚、赏花灯、猜灯谜等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2" name="椭圆 5"/>
          <p:cNvSpPr/>
          <p:nvPr>
            <p:custDataLst>
              <p:tags r:id="rId13"/>
            </p:custDataLst>
          </p:nvPr>
        </p:nvSpPr>
        <p:spPr>
          <a:xfrm>
            <a:off x="1094284" y="2345991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4"/>
          <p:cNvSpPr/>
          <p:nvPr>
            <p:custDataLst>
              <p:tags r:id="rId14"/>
            </p:custDataLst>
          </p:nvPr>
        </p:nvSpPr>
        <p:spPr>
          <a:xfrm>
            <a:off x="1463583" y="240170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5"/>
            </p:custDataLst>
          </p:nvPr>
        </p:nvSpPr>
        <p:spPr>
          <a:xfrm>
            <a:off x="1528278" y="315377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传统习俗：贴春联、放鞭炮、吃团圆饭等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春节期间的传统习俗</a:t>
            </a:r>
            <a:endParaRPr lang="zh-CN" altLang="en-US"/>
          </a:p>
        </p:txBody>
      </p:sp>
      <p:sp>
        <p:nvSpPr>
          <p:cNvPr id="1049286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拜年：晚辈向长辈行礼，祝福新年快乐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贴春联：表达祝福和喜庆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放鞭炮：驱邪避祟，带来好运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吃团圆饭：家人团聚，共度佳节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春节的庆祝方式</a:t>
            </a:r>
            <a:endParaRPr lang="zh-CN" altLang="en-US"/>
          </a:p>
        </p:txBody>
      </p:sp>
      <p:sp>
        <p:nvSpPr>
          <p:cNvPr id="10493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https://d.book118.com/238105005055006027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anchor="ctr" rtlCol="0"/>
      <a:lstStyle>
        <a:defPPr algn="ctr">
          <a:defRPr altLang="en-US" lang="zh-CN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 algn="r">
          <a:lnSpc>
            <a:spcPct val="100000"/>
          </a:lnSpc>
          <a:defRPr altLang="en-US" dirty="0" sz="2000" lang="zh-CN" spc="300">
            <a:solidFill>
              <a:schemeClr val="bg1"/>
            </a:solidFill>
            <a:latin typeface="+mj-ea"/>
            <a:ea typeface="+mj-ea"/>
            <a:cs typeface="汉仪楷体简" panose="02010600000101010101" charset="-128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汉仪楷体简</vt:lpstr>
      <vt:lpstr>微软雅黑</vt:lpstr>
      <vt:lpstr>Wingdings</vt:lpstr>
      <vt:lpstr>Office Theme</vt:lpstr>
      <vt:lpstr>2024年团聚幸福的喜庆春节</vt:lpstr>
      <vt:lpstr>目录</vt:lpstr>
      <vt:lpstr>添加章节标题</vt:lpstr>
      <vt:lpstr>春节的起源和历史</vt:lpstr>
      <vt:lpstr>春节的起源和传说</vt:lpstr>
      <vt:lpstr>春节的历史发展</vt:lpstr>
      <vt:lpstr>春节在中国文化中的地位</vt:lpstr>
      <vt:lpstr>春节的象征意义</vt:lpstr>
      <vt:lpstr>2024年春节的特点</vt:lpstr>
      <vt:lpstr>春节的喜庆氛围</vt:lpstr>
      <vt:lpstr>家庭团聚的重要性</vt:lpstr>
      <vt:lpstr>丰富多彩的春节活动</vt:lpstr>
      <vt:lpstr>春节期间的传统习俗</vt:lpstr>
      <vt:lpstr>春节的庆祝方式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2024-09-05T06:45:05.442</cp:lastPrinted>
  <dcterms:created xsi:type="dcterms:W3CDTF">2024-09-04T22:45:05Z</dcterms:created>
  <dcterms:modified xsi:type="dcterms:W3CDTF">2024-09-04T22:45:07Z</dcterms:modified>
</cp:coreProperties>
</file>