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7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AACC9-926F-4205-83DD-6B57B0D9B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3734E-8D04-49D7-82D8-5B86081A7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FC6C5-5E53-4B0C-8B9B-A505272BC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2DEFB-D9EA-4E76-A271-8ACD4E53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059CE-E5A2-4CE9-9988-60D1E298C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39B2CA-8E7E-479D-B96E-4167334CB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685D75-B7A2-4480-AD6C-0907865AD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9402A-4EC5-4D9D-9AB7-285D0A8CB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0D38C-8F3E-4E0A-ACC0-EDC1E02A2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E55F0-4ED9-4628-982F-C921E080F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D5C03-85FF-4EB7-91A9-EA40E9267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17" r:id="rId2"/>
    <p:sldLayoutId id="2147484118" r:id="rId3"/>
    <p:sldLayoutId id="2147484119" r:id="rId4"/>
    <p:sldLayoutId id="2147484120" r:id="rId5"/>
    <p:sldLayoutId id="2147484121" r:id="rId6"/>
    <p:sldLayoutId id="2147484122" r:id="rId7"/>
    <p:sldLayoutId id="2147484123" r:id="rId8"/>
    <p:sldLayoutId id="2147484124" r:id="rId9"/>
    <p:sldLayoutId id="2147484125" r:id="rId10"/>
    <p:sldLayoutId id="21474841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05041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金钥匙担保公司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PPT,a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金钥匙担保公司的背景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金钥匙担保公司的业务模式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金钥匙担保公司的团队和管理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金钥匙担保公司的财务状况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金钥匙担保公司的未来展望和发展战略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金钥匙担保公司的背景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公司成立背景和发展历程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公司业务范围和主要产品</a:t>
            </a:r>
            <a:endParaRPr lang="zh-CN" altLang="en-US"/>
          </a:p>
        </p:txBody>
      </p:sp>
      <p:sp>
        <p:nvSpPr>
          <p:cNvPr id="10490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业务范围：主要为中小企业提供担保服务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服务对象：中小企业、个体工商户等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担保额度：根据企业规模、信用等级等因素确定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主要产品：担保贷款、信用担保、融资担保等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公司市场地位和竞争优势</a:t>
            </a:r>
            <a:endParaRPr lang="zh-CN" altLang="en-US"/>
          </a:p>
        </p:txBody>
      </p:sp>
      <p:sp>
        <p:nvSpPr>
          <p:cNvPr id="104908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市场地位：金钥匙担保公司在担保行业中具有较高的市场地位，市场份额较大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竞争优势：金钥匙担保公司具有较强的风险控制能力，能够为客户提供高质量的担保服务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客户资源：金钥匙担保公司拥有丰富的客户资源，能够为客户提供全面的担保服务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创新能力：金钥匙担保公司具有较强的创新能力，能够为客户提供个性化的担保服务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金钥匙担保公司的业务模式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担保业务模式和流程</a:t>
            </a:r>
            <a:endParaRPr lang="zh-CN" altLang="en-US"/>
          </a:p>
        </p:txBody>
      </p:sp>
      <p:sp>
        <p:nvSpPr>
          <p:cNvPr id="10492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担保流程：申请、审核、签订合同、放款、还款等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风险控制：对担保对象进行信用评估，确保担保风险可控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业务模式：提供担保服务，包括贷款担保、信用担保等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担保对象：企业、个人、金融机构等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风险控制和风险管理</a:t>
            </a:r>
            <a:endParaRPr lang="zh-CN" altLang="en-US"/>
          </a:p>
        </p:txBody>
      </p:sp>
      <p:sp>
        <p:nvSpPr>
          <p:cNvPr id="104926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风险分散：通过分散投资，降低单一项目的风险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风险评估：对担保项目进行风险评估，确保担保项目的安全性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风险转移：通过保险、再保险等方式，转移风险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风险控制：建立完善的风险控制体系，确保担保项目的顺利进行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业务创新和差异化服务</a:t>
            </a:r>
            <a:endParaRPr lang="zh-CN" altLang="en-US"/>
          </a:p>
        </p:txBody>
      </p:sp>
      <p:sp>
        <p:nvSpPr>
          <p:cNvPr id="10493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业务模式：以担保为核心，提供多元化的金融服务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创新点：利用大数据和人工智能技术，提高风险控制能力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差异化服务：针对不同客户需求，提供定制化担保方案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合作共赢：与金融机构、企业等建立合作关系，共同拓展市场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金钥匙担保公司的团队和管理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https://d.book118.com/238105041016006023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金钥匙担保公司</vt:lpstr>
      <vt:lpstr>目录</vt:lpstr>
      <vt:lpstr>单击添加章节标题</vt:lpstr>
      <vt:lpstr>金钥匙担保公司的背景</vt:lpstr>
      <vt:lpstr>PowerPoint Presentation</vt:lpstr>
      <vt:lpstr>公司成立背景和发展历程</vt:lpstr>
      <vt:lpstr>公司业务范围和主要产品</vt:lpstr>
      <vt:lpstr>公司市场地位和竞争优势</vt:lpstr>
      <vt:lpstr>金钥匙担保公司的业务模式</vt:lpstr>
      <vt:lpstr>PowerPoint Presentation</vt:lpstr>
      <vt:lpstr>担保业务模式和流程</vt:lpstr>
      <vt:lpstr>风险控制和风险管理</vt:lpstr>
      <vt:lpstr>业务创新和差异化服务</vt:lpstr>
      <vt:lpstr>金钥匙担保公司的团队和管理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2024-08-29T12:22:10.662</cp:lastPrinted>
  <dcterms:created xsi:type="dcterms:W3CDTF">2024-08-29T04:22:10Z</dcterms:created>
  <dcterms:modified xsi:type="dcterms:W3CDTF">2024-08-29T04:22:12Z</dcterms:modified>
</cp:coreProperties>
</file>