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F038-1807-4C96-8B74-76BCB765E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D712F-D2EC-4E8B-9B46-DA0C079D9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1821C-1FE1-4FD5-B407-BA3E1DA9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8D2C3-C696-4702-B3F7-189E8530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F5B6F-0F1B-46A6-8F57-07623725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64F3C-A006-4E91-8181-4F3EC5A0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4E3D8-3BD3-4A26-A65C-E23C8A44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8B9E0-A4C4-492E-9500-7FBAF530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83848-6A84-43ED-9DA5-59E5CCC4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45C93-27C9-4AEB-8EE5-B9084399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5FCD1-E9DB-46A2-AB4E-46DA9900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506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招投标工作计划执行进度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招投标工作计划制定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招投标工作执行情况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招投标工作进度分析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招投标过程中遇到的问题及解决方案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12" r="29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明确招投标工作计划执行进度的目的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确保招投标工作按照预定计划有序进行，提高工作效率和透明度。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阐述招投标工作的重要性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招投标是企业获取外部资源和服务的重要手段，对于保障企业运营和发展具有重要意义。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招投标工作计划的制定和执行情况。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招投标过程中遇到的问题和解决方案。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招投标结果的汇总和分析。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未来招投标工作的规划和展望。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招投标工作计划制定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遵循国家及地方相关的招投标法律法规，确保计划的合法性。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结合项目特点、规模、预算等实际情况，制定切实可行的计划。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通过对市场进行调研，了解行业趋势、竞争对手情况，为计划制定提供依据。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审批与发布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确定招投标工作的总体目标，如中标金额、市场份额等。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根据目标制定相应的招投标策略，包括投标策略、谈判策略等。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将策略转化为具体的可执行计划，明确各项任务的时间节点、责任人等。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经过内部审批后，正式发布招投标工作计划。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计划主要内容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列出招投标过程中需要完成的主要任务，如招标文件准备、投标、开标、评标等。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列出完成任务所需的资源，如人员、资金、物资等。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明确各项任务的时间节点，确保招投标工作按计划进行。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识别潜在的风险因素，制定相应的应对措施，降低风险对招投标工作的影响。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招投标工作执行情况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招标公告发布时间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按照计划，招标公告已于规定时间在指定媒体上发布。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公告内容详细、准确，包含了项目名称、招标人、招标代理机构、招标范围、投标资格要求、招标文件获取方式、投标文件递交的截止时间、开标时间和地点等关键信息。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自公告发布以来，已有多家潜在投标人咨询并购买招标文件，显示出市场对项目的积极关注。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招标公告发布情况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投标文件递交情况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投标文件递交时间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截至投标截止时间，共有X家投标人按时递交了投标文件。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投标文件完整性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经过初步检查，所有递交的投标文件均按照招标文件要求封装，内容完整。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投标保证金缴纳情况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所有递交投标文件的投标人均已按时足额缴纳投标保证金。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在规定的开标时间和地点，招标人及招标代理机构代表共同进行了开标，对投标人递交的投标文件进行了当众拆封和宣读。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667" b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评标委员会由招标人代表和随机抽取的专家组成，人数和专业结构符合法定要求。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评标委员会组建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评标委员会按照招标文件规定的评标方法和标准，对投标人的投标文件进行了认真、细致的评审，并最终形成了评标报告。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开标评标过程回顾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https://d.book118.com/238105067014006032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2024-09-09T08:22:23.800</cp:lastPrinted>
  <dcterms:created xsi:type="dcterms:W3CDTF">2024-09-09T00:22:23Z</dcterms:created>
  <dcterms:modified xsi:type="dcterms:W3CDTF">2024-09-09T00:22:26Z</dcterms:modified>
</cp:coreProperties>
</file>