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0CE333-3410-448B-A285-233399662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F2C14D-12BD-4BB6-8464-16640F491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F6ABC5-A262-44E5-A4EA-20371174E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BF91C1-B762-4A81-B81E-45EFA414A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0982C0-B25F-4F8E-B739-CC7CD9013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8F2B60-5C2A-4C76-9FF6-A1FCE15FF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DCFFE6-ABFA-473C-881C-02AF54975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23737A-AC4C-4B13-A3B1-1CE64B68B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717A3C-4119-40CB-9646-F6542FFDE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9C3AF0-04A9-4EB8-A309-84A8BDDAA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87CCC0-3C3D-40E6-8363-08E584D31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10712403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电商平台运营方案了解消费者需求的关键技巧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数据分析与运用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竞争环境分析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观察消费者的购物时间，了解其购买习惯，有助于制定更符合消费者习惯的促销活动。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消费者购物时间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436" r="2143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消费者浏览路径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000" r="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消费者支付方式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研究消费者的浏览路径，了解其搜索和选择商品的习惯，有助于优化商品陈列和分类。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分析消费者的支付方式，了解其支付习惯，有助于提供更便捷的支付选择。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消费者购物习惯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消费者年龄层次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了解不同年龄层次的消费者需求，针对不同年龄段提供个性化的商品和服务。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消费者性别差异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分析不同性别消费者的需求差异，提供符合其需求的商品和服务。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消费者地域特点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研究不同地域消费者的需求特点，针对不同地区制定相应的营销策略。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消费者评价内容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关注消费者的评价内容，了解其对产品和服务的满意度和反馈。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消费者投诉处理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及时处理消费者的投诉和问题，提升客户满意度和忠诚度。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消费者回访调查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定期进行消费者回访调查，了解消费者的满意度和改进意见，持续优化平台运营。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消费者反馈与评价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数据分析与运用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用户行为数据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记录用户在平台上的浏览、搜索、购买等行为，以了解用户的购物习惯和偏好。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用户属性数据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收集用户的个人信息，如年龄、性别、地理位置等，以分析不同群体的消费特点和需求。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商品属性数据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记录商品的类别、品牌、价格、销售量等数据，以了解市场趋势和商品受欢迎程度。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用户数据收集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关联规则挖掘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通过分析用户购买记录，发现商品之间的关联规则，为推荐系统提供依据。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聚类分析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将用户和商品分别进行聚类，以便更好地理解不同用户群体和商品类别的特点。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分析商品销售量的时间趋势，预测未来市场需求和流行趋势。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数据挖掘与分析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根据销售数据预测市场需求，优化库存管理和物流配送，降低成本和提高效率。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精准营销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根据用户特点和需求，制定个性化的营销策略，提高转化率和用户满意度。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商品定价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根据市场需求和竞争情况，制定合理的商品价格，提高销售额和利润率。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数据驱动的决策制定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用户体验优化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确保页面加载速度快，使用户能够快速获取所需信息。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页面加载速度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设计简洁、直观的界面，避免过多的广告和无关信息。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界面简洁明了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提供清晰的导航结构，使用户能够快速找到所需商品或服务。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导航结构清晰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页面设计与布局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商品详情页优化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商品图片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提供清晰、美观的商品图片，展示商品全貌和细节。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相关推荐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根据用户浏览历史和喜好，推荐相关商品或服务。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https://d.book118.com/238107124032006032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2024-09-09T13:50:12.435</cp:lastPrinted>
  <dcterms:created xsi:type="dcterms:W3CDTF">2024-09-09T05:50:12Z</dcterms:created>
  <dcterms:modified xsi:type="dcterms:W3CDTF">2024-09-09T05:50:14Z</dcterms:modified>
</cp:coreProperties>
</file>