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ED326-4D74-4CF8-AD9A-2B91E707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6B4D4-F27C-4FD6-8EA1-9ABC1E60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BF074-6047-41DA-9E55-F29100257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8BBEA8-94BA-4BC7-8953-161595FD8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8DA017-C8F7-459D-A684-718FAF3F4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68859-A32C-4E2F-9813-D2E64756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55677-2A38-484D-91DE-A78940BD0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0599D-2BE5-43BF-8E22-772101B67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C708F-D819-47B3-905F-D9C751F3E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28637-D45A-4D6B-B753-15C26458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404A5-CBC0-42E8-A248-FC4F49DB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0031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介词结构后置的语法功能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介词结构后置的语义关系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介词结构后置的运用技巧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介词结构后置在句子中的位置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介词结构后置与其他语法结构的比较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介词结构后置是指将介词短语放在句子谓语之后，作为句子的状语或补语，起到修饰、补充或说明的作用。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介词结构后置可以使句子更加紧凑、简洁，同时突出句子的重点信息，增强语言的表达力。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介词结构后置可以修饰句子的谓语，说明动作发生的时间、地点、方式等，使句子更加具体、生动。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修饰谓语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介词结构后置可以补充说明句子的主语或宾语，进一步阐述句子的含义，使句子更加完整、准确。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补充说明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介词结构后置可以将句子的重点信息放在句末，起到强调的作用，使读者更加关注句子的核心内容。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介词结构后置的作用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08" r="262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将表示处所的介词短语放在句末，如“他住在北京。”。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“在+处所”结构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“用+工具”结构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“对/对于+对象”结构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“在……下/上/中”结构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将表示工具的介词短语放在句末，如“他用铅笔写字。”。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将表示对象的介词短语放在句末，如“他对这个问题很感兴趣。”。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将表示条件、范围等的介词短语放在句末，如“在大家的帮助下，他完成了任务。”。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介词结构后置的常见形式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介词结构后置的语法功能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如“在昨天，我们去了公园。”中，“在昨天”是介词结构作时间状语。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表示地点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如“他们在教室里学习。”中，“在教室里”是介词结构作地点状语。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如“他用手写字。”中，“用手”是介词结构作方式状语。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作状语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作定语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限定名词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如“关于这个问题的讨论”中，“关于这个问题”是介词结构作定语，限定“讨论”的范围。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如“对社会的贡献”中，“对社会”是介词结构作定语，描述“贡献”的性质。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作补语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如“他笑得前仰后合。”中，“前仰后合”是介词结构作补语，补充说明“笑”的状态。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补充说明动作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如“他把书放在桌子上。”中，“在桌子上”是介词结构作补语，补充说明“放”的结果。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补充说明结果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介词结构后置的语义关系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表示动作完成的时间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如“到明天晚上”、“直至深夜”等，介词结构后置可以表示动作完成或达到某个状态的时间点。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表示动作发生的时间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如“在昨天”、“于2023年”等，介词结构后置可以明确动作或事件发生的时间点或时间段。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表示动作持续的时间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如“持续了三个小时”、“用了整整一个下午”等，介词结构后置可以表示动作持续的时间长度。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如“在图书馆里”、“在操场上”等，介词结构后置可以明确动作发生的具体空间位置。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表示动作发生的地点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如“朝北走”、“向南飞去”等，介词结构后置可以表示动作的方向或路径。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表示动作的方向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如“在全校范围内”、“在整个社会中”等，介词结构后置可以表示动作涉及的空间范围或领域。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表示动作的范围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https://d.book118.com/238110031031006044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2024-09-24T03:51:58.726</cp:lastPrinted>
  <dcterms:created xsi:type="dcterms:W3CDTF">2024-09-23T19:51:58Z</dcterms:created>
  <dcterms:modified xsi:type="dcterms:W3CDTF">2024-09-23T19:52:00Z</dcterms:modified>
</cp:coreProperties>
</file>