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05648-80AA-4C1B-8E3C-53D1547E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82095-8B44-46D2-8746-03D6545C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DD051-5AA8-41B1-A085-6793514E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F49AD-2567-41D5-BB73-53AFCDDD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BB414-90D8-44B6-A5B3-FB8EE96C3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FBCDC-8891-47E4-B9B4-97850C2C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C62F0-BA27-425E-A37C-F70049D5D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8ABA0-4A34-4904-A860-29FD87F6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3CD08-DC37-4B6E-B750-CC204AF76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E5E3-1F1C-480D-B8F3-6E1EEA7B9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E57EF-AA12-43E3-9EAB-13F4CC4E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0063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拉曼光谱仪项目融资计划书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融资需求与使用计划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随着科技的不断进步和研究的深入，拉曼光谱仪的市场需求不断增长，具有广阔的市场前景。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目前，国内拉曼光谱仪市场主要由进口产品占据，国产化率较低，存在较大的进口替代空间。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248" r="224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拉曼光谱仪是一种广泛应用于化学、生物、材料科学等领域的分析仪器，具有无损、快速、高灵敏度等优点。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开发具有自主知识产权的拉曼光谱仪，打破进口产品垄断。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提高国产拉曼光谱仪的技术水平和市场占有率。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为国内科研和工业领域提供高性能、可靠的拉曼光谱仪解决方案。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随着科研和工业领域的发展，拉曼光谱仪的市场需求不断增长，尤其在生物医药、环境监测、食品安全等领域具有广泛的应用前景。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目前国内拉曼光谱仪市场主要由进口产品占据，国内企业市场份额较小，但随着技术的不断进步和进口替代政策的推动，国内企业有望逐步提高市场占有率。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拉曼光谱仪的客户群体主要包括科研机构、高校、制药企业、环境监测机构、食品企业等。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可以通过线上电商平台、线下代理商、直销等方式进行销售。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项目市场分析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拉曼光谱仪是一种用于检测物质分子结构和化学组成的仪器，具有高精度、高灵敏度和高分辨率的特点。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该产品采用了最先进的光学技术和电子技术，能够快速准确地检测各种物质，广泛应用于化学、生物、医药、环保等领域。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拉曼光谱仪具有便携式和台式两种型号，可满足不同用户的需求。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高精度和高灵敏度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采用先进的光学技术和电子技术，能够快速准确地检测物质，提高实验效率和准确性。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广泛的应用领域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适用于化学、生物、医药、环保等领域，具有广泛的市场前景。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便携式和台式两种型号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可满足不同用户的需求，方便携带和使用。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根据产品成本、市场需求和竞争情况等因素，制定合理的产品定价策略，以确保产品在市场上的竞争力。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通过与相关领域的实验室、研究机构和企业合作，推广产品的应用和销售，同时积极参加相关行业的展会和会议，提高产品的知名度和影响力。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产品定价与销售策略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组织与团队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公司设有研发部、生产部、市场部、销售部和财务部等部门，各部门职责明确，协同工作。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公司管理层由经验丰富的专业人士组成，他们具有深厚的行业背景和丰富的管理经验。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拥有博士学位，在拉曼光谱仪领域有超过10年的研究经验，发表过多篇高水平的学术论文。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首席科学家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17" r="20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具有多年的项目管理经验，能够有效地组织和协调团队成员，确保项目顺利进行。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具有相关技术背景和专业技能，负责拉曼光谱仪的技术研发和改进工作。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团队成员在拉曼光谱仪领域拥有丰富的经验和专业知识，具备技术创新和自主研发能力。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团队成员之间相互了解、信任，具有良好的团队协作精神和工作默契，能够快速响应各种问题和挑战。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管理经验丰富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管理层具备先进的管理理念和经验，能够有效引导团队发展，确保项目顺利进行。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明确目标市场，了解客户需求，确定产品定位。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建立多元化的营销渠道，包括线上和线下渠道，提高产品覆盖率。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强化品牌形象，提升品牌知名度和美誉度。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制定明确的销售目标，包括短期和长期目标。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建立完善的客户关系管理体系，提高客户满意度和忠诚度。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建立稳定的销售渠道，包括直销、代理商和经销商等。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https://d.book118.com/238110063033006023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2024-08-29T16:05:29.039</cp:lastPrinted>
  <dcterms:created xsi:type="dcterms:W3CDTF">2024-08-29T08:05:29Z</dcterms:created>
  <dcterms:modified xsi:type="dcterms:W3CDTF">2024-08-29T08:05:31Z</dcterms:modified>
</cp:coreProperties>
</file>