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7E93C-F38A-44F5-B20D-8893C7CE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3A512-C888-4F28-9082-40561FEC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10A07-6CC1-4B57-8CD5-749D10BC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3D36D-A7B6-4144-8071-65185CE3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43F49-13D2-4606-87DD-E758963FC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0A85E-1B27-4A08-B0DA-F8D54B94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22EEE-A256-45CE-A8DF-EE3E8918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1A136-D450-47E6-BC11-CDFD8A04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3492E-24C5-4957-997B-3A9F0593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68BCC-3B4E-452A-9BC0-99E16B06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18E30-5E79-4777-B3AB-C3A6DB34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1010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计算机网络安全防御与威胁情报分析案例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计算机网络安全防御基础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威胁情报收集与分析方法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计算机网络安全防御实践案例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威胁情报分析实践案例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计算机网络安全防御与威胁情报分析挑战与展望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55" b="141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互联网普及与信息化加速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随着互联网的普及和信息技术的发展，网络安全问题日益突出，成为影响国家安全、社会稳定和经济发展的重要因素。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网络攻击事件频发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近年来，网络攻击事件不断增多，攻击手段不断翻新，给企业和个人带来了巨大的经济损失和安全隐患。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威胁情报分析的作用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威胁情报分析作为网络安全领域的重要技术手段，能够帮助企业和组织及时发现和应对网络威胁，提高网络安全防御能力。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传统防御手段不足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传统的网络安全防御手段如防火墙、入侵检测系统等已经难以应对复杂的网络威胁，需要更加智能化的防御手段来提高防御效果。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网络安全形势严峻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当前，网络安全形势十分严峻，网络攻击手段不断升级，网络犯罪活动日益猖獗，给企业和个人带来了巨大的安全威胁。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数据泄露风险加大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随着大数据、云计算等技术的广泛应用，数据泄露风险不断加大，企业和个人需要更加重视数据安全和隐私保护。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42" b="3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1" r="432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威胁情报分析能够通过对海量数据的分析和挖掘，及时发现网络威胁的踪迹和趋势，为企业和组织提供预警和决策支持。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及时发现网络威胁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通过对威胁情报的深入分析和研究，企业和组织可以更加准确地了解攻击者的手段和目的，从而制定更加有效的防御策略，提高防御效果。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提高防御效果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威胁情报分析作为网络安全领域的前沿技术，能够推动安全技术的不断创新和发展，为网络安全提供更加全面、深入的保障。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推动安全技术创新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威胁情报分析的重要性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计算机网络安全防御基础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包括网络边界防御、主机防御、数据防御和应用防御等多个层面。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防御体系组成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保护网络系统的机密性、完整性和可用性，防止未经授权的访问和数据泄露。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遵循预防为主、综合治理、动态防御等原则，建立多层防线，实现全方位、全过程的网络安全防护。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网络安全防御体系概述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包括恶意软件、钓鱼攻击、DDoS攻击、SQL注入等。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攻击手段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采用防火墙、入侵检测/防御系统、反病毒软件、漏洞扫描和补丁管理等手段进行防御。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定期更新安全补丁，限制不必要的网络端口和服务，实施强密码策略和多因素认证等。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常见网络攻击手段与防御策略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遵守《网络安全法》、《数据安全法》等相关法律法规，确保网络运营和使用符合法律要求。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92" r="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083" b="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500" b="13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满足行业标准和监管要求，如等级保护、个人信息保护等。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建立完善的安全管理制度和操作规范，提高员工安全意识，确保企业网络安全。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网络安全法律法规与合规性要求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威胁情报收集与分析方法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威胁情报来源及收集途径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公开情报源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包括社交媒体、技术论坛、博客、开源项目等，这些平台经常会有安全研究人员、黑客或普通用户分享的安全信息和漏洞细节。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商业情报服务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许多安全公司提供威胁情报服务，它们通过专业的情报收集和分析团队，为客户提供定制化的威胁情报。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政府机构和组织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例如CERT、NIST等，会发布关于网络安全威胁的警告和建议，以及漏洞披露和补丁信息。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蜜罐和蜜网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这些是用于诱捕攻击者的系统，可以收集攻击者的工具、技术和过程信息。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对收集到的情报数据进行分类、整理和存储，以便后续分析和查询。可以使用Excel、数据库等工具进行静态分析。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通过模拟攻击场景，对情报数据进行深入分析和挖掘，以发现潜在的威胁和攻击模式。可以使用沙箱技术、网络流量分析工具等进行动态分析。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将不同来源的情报数据进行关联和比对，以发现它们之间的联系和共同点，从而揭示出更复杂的攻击行为和威胁组织。可以使用图数据库、关联分析算法等工具进行关联分析。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威胁情报分析方法与工具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https://d.book118.com/238111010062006026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2024-09-03T18:11:35.680</cp:lastPrinted>
  <dcterms:created xsi:type="dcterms:W3CDTF">2024-09-03T10:11:35Z</dcterms:created>
  <dcterms:modified xsi:type="dcterms:W3CDTF">2024-09-03T10:11:37Z</dcterms:modified>
</cp:coreProperties>
</file>