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5D6C7-E0BF-4A27-A278-98A504E6F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B122C-0117-4A3A-B38B-21B30A64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5766A-FE53-4168-90C7-36BCA91F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55ACF-B09B-4D64-BB11-0A7C66859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25976-2FBE-4B3C-8D48-D92B20183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CEBE22-CCCA-44C6-9234-6FABBD66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1E45D6-96E0-4D25-9550-3A2BB36A6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99FC9-6198-4694-A368-A03672128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84412-CE5A-4571-8A27-49F63B054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C016B-4DA9-4C40-988E-9B140BCDA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B03D0-8C3B-4F05-AED7-908A2034E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112305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新课标卷命题轨迹初探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新课标卷命题趋势分析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新课标卷命题特点研究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新课标卷命题影响因素分析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新课标卷命题优化建议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随着教育的不断发展和改革，新课标卷命题成为教育界关注的焦点。了解新课标卷命题轨迹，有助于提高教育质量，为教育改革提供参考。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新课标卷命题轨迹的背景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目前，对新课标卷命题轨迹的研究尚不充分，需要进一步探讨。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通过对新课标卷命题轨迹的深入研究，揭示其发展规律和趋势，为教育改革提供理论支持和实践指导。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本研究有助于提高教育质量，培养学生的综合素质和能力，为教育事业的持续发展提供重要参考。同时，对教师和教育工作者来说，本研究有助于提高教学水平和命题能力，更好地适应新课标要求。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新课标卷命题趋势分析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新课标卷命题坚持以能力立意为主导，注重考查学生的综合运用能力和创新思维能力。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坚持能力立意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突出学科核心素养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强化实践应用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命题注重考查学科核心素养，特别是学生的自主学习、合作学习和探究学习能力。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命题强调理论与实践相结合，注重考查学生在实际情境中解决问题的能力。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命题指导思想分析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突出学科特点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不同学科的命题特点不同，更加突出学科的特点和内在逻辑。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关注跨学科融合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命题注重跨学科融合，考查学生综合运用不同学科知识解决问题的能力。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强调基础知识的掌握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新课标卷命题更加注重对基础知识、基本技能和基本方法的考查。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命题内容变化趋势分析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多样化命题形式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新课标卷命题形式更加多样化，包括客观题、主观题、写作题、实验题等。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注重探究性和开放性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命题更加注重探究性和开放性，给予学生更多的发挥空间。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强化思维能力的考查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命题强调对思维能力的考查，特别是创新思维和批判性思维。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命题形式变化趋势分析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新课标卷命题特点研究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稳定为主，适度创新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标卷的基础题型部分一直以来都以稳定为主，重点考察学生的基础知识掌握情况。在题型设计上，通常采用选择题、填空题等传统方式，旨在测试学生对基本概念、公式、原理等的理解和应用能力。同时，新课标卷在基础题型部分也注重适度创新，通过引入一些新的题型和情境，引导学生从多角度思考问题，提高其解决问题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基础题型特点研究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强化整合，突出思维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题型是新课标卷命题中的一大特色，主要考察学生综合运用知识和解决问题的能力。在综合题型中，通常会涉及多个知识点、多个章节的整合，旨在测试学生对知识体系的整体把握和理解。同时，新课标卷在综合题型中也强调突出思维，通过设计一些具有挑战性的问题，引导学生进行深入思考和分析，培养其创新思维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综合题型特点研究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https://d.book118.com/238111123051006023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2024-08-29T21:43:24.339</cp:lastPrinted>
  <dcterms:created xsi:type="dcterms:W3CDTF">2024-08-29T13:43:24Z</dcterms:created>
  <dcterms:modified xsi:type="dcterms:W3CDTF">2024-08-29T13:43:26Z</dcterms:modified>
</cp:coreProperties>
</file>