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C1085-5E6D-4D77-B2A0-26E029232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507BC-3196-4055-984F-8B1065CF8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36E4D-B2A2-4BF2-B322-6C13F286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0EDBC-BE9A-43C3-B691-7B38F15B1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83645-DFAA-4674-81DD-4AE15AD3B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2EF34-DA30-4EEE-BC4E-D63CFCC65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8EE7D-A9B2-4EAF-9022-D8D47AEC1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28CFD-0BB9-434A-AD3D-AC30B311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520C4-E9F7-482B-BB28-3EBDFEBD4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6C383-2C36-4400-915F-7EA5433D6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E6EBC-8931-4576-99D9-86D9B9EB2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114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无人机技术的公共安全应用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公共安全领域需求分析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无人机技术在公共安全领域应用案例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无人机技术在公共安全领域优势分析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91" b="264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无人机是一种无人驾驶的飞行器，通过无线电遥控或自主控制程序进行飞行操作。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根据用途、大小、结构等特点，无人机可分为多种类型，如固定翼无人机、旋翼无人机、无人飞艇等。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20世纪初，无人机概念开始出现，但技术尚未成熟。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军事应用阶段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20世纪中叶，无人机开始用于军事侦察、攻击等任务。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民用应用阶段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随着技术的发展和普及，无人机逐渐应用于民用领域，如航拍、快递、农业等。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无人机技术核心组件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飞行控制系统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包括导航、稳定控制、飞行规划等模块，用于实现无人机的自主飞行。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动力系统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提供无人机所需的动力，包括电池、燃油等能源。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传感器与载荷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用于获取无人机周围环境信息或执行特定任务，如摄像头、红外传感器等。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公共安全领域需求分析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传统监控手段不足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传统的监控手段如人力巡逻、摄像头监控等存在覆盖面窄、效率低下等问题。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应急响应需求迫切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在灾害救援、事故处理等场景下，需要及时获取现场信息，进行快速响应。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公共安全领域需要对大量数据进行快速处理、分析，以支持决策和预防措施。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公共安全领域现状与挑战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实时传输与共享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无人机可实现数据的实时传输和跨部门共享，提高信息传递效率和协同作战能力。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精准定位与搜寻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无人机结合定位技术，可用于人员搜救、失物搜寻等任务，提高定位精度和效率。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高效的信息获取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无人机可快速到达现场，提供实时高清的图像和视频资料，弥补传统手段的不足。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无人机技术在公共安全领域应用前景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083" b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制定无人机技术标准和规范，确保产品质量和技术性能符合公共安全领域要求。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政府出台相关政策，鼓励和支持无人机技术在公共安全领域的应用和发展。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制定和完善无人机飞行、使用等方面的法规和标准，规范行业秩序和操作行为。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无人机技术在公共安全领域应用案例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警务巡逻与监控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无人机在警务巡逻中能够快速到达指定区域，提供实时监控画面，协助警方快速响应突发事件。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通过搭载高清摄像头和传感器，无人机可对犯罪现场进行勘察，收集关键证据，提高案件侦破效率。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无人机具备空中优势，可对大规模活动进行监控，保障公共安全和秩序。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无人机技术可协助警方进行边境巡逻，提高边境管控能力，防止非法越境行为。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无人机在消防救援中可快速到达火源点，进行火场侦查，为消防员提供实时火情信息。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在地震、洪水等自然灾害发生后，无人机可进行灾区勘察，寻找被困人员，为救援工作提供关键信息。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通过搭载灭火装置，无人机可用于扑灭小型火灾，减轻消防员负担，提高救援效率。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无人机技术还可用于应急物资投送，为受灾地区及时提供救援物资，保障受灾群众的基本生活需求。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42" b="194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78" r="97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304" r="130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消防救援与应急响应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通过无人机拍摄的高清图像和数据，可对城市建筑和基础设施进行安全检测和维护。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在建筑工地中，无人机可进行实时监控，保障施工安全和工程质量。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无人机技术还可用于城市环境监测，对空气质量、噪音污染等进行实时监测和分析。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无人机技术可协助城市规划师进行城市测绘和地形勘察，提高规划的科学性和准确性。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城市规划与建设管理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环境保护与生态监测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通过搭载传感器和监测设备，无人机可对空气质量、水质等进行实时监测和分析。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无人机可对森林、湖泊等自然保护区进行巡航监测，及时发现和制止环境污染和违法行为。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通过无人机拍摄的高清图像和数据，可对自然灾害如山体滑坡、泥石流等进行预警和评估。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无人机技术可用于生态调查和物种保护，对珍稀物种进行跟踪和监测。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https://d.book118.com/238111140031006035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2024-09-13T22:30:14.077</cp:lastPrinted>
  <dcterms:created xsi:type="dcterms:W3CDTF">2024-09-13T14:30:14Z</dcterms:created>
  <dcterms:modified xsi:type="dcterms:W3CDTF">2024-09-13T14:30:16Z</dcterms:modified>
</cp:coreProperties>
</file>