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76BF3-23BB-4AA4-B505-32C2CF33A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364DB-4357-448E-BFD6-25A4BC9C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FAA94-9BEA-4BCB-B7B7-4E4D4386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F5F3A-FD1F-4324-8DD9-F8C775C25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A7296-68EE-40DE-B7EC-E9E368D8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28DE5-A671-416A-98AB-3D070D2E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4AD8C-0072-482F-89FC-B773A84B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F20D7-6DF7-491B-BB1E-B56ACFF2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6DE34-0744-4A9C-BF69-BBF1F7EA6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8060A-4D55-4344-AB15-B93B42726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0FB67-0948-4153-9AEB-85238D653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203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掌握有效冲突解决的关键要素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沟通技巧在冲突解决中应用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认知调整与心态准备在冲突解决中作用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团队协作与领导力在冲突解决中运用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冲突是指两个或两个以上相互对立的需要或目标同时存在，并导致一方阻碍另一方实现目标或满足需要的现象。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根据冲突的性质和表现形式，可分为人际冲突、组织内冲突、组织间冲突等。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92" r="166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各方追求的利益和目标不同，导致利益冲突。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信息传递不畅或误解，导致各方对彼此意图和行为的误解。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各方价值观、信仰和理念不同，导致行为方式和决策依据的差异。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各方为争夺有限资源而发生冲突。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利益不一致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提高团队凝聚力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促进创新与发展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有效解决冲突意义与价值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22" r="166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457" r="13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通过解决冲突，增强团队成员间的相互理解和信任，提高团队凝聚力。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冲突可以激发新的想法和解决方案，推动组织创新和发展。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冲突可以暴露问题和矛盾，促使决策者更全面、深入地考虑各种因素，提高决策质量。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在社会层面，有效解决冲突可以化解社会矛盾，维护社会稳定和和谐。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直接参与冲突，需要明确自身立场和利益诉求，积极参与解决冲突。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冲突当事方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作为中立的第三方，协助当事方沟通协商，促进双方达成共识。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在必要时，决策者需要权衡各方利益，做出公正、合理的决策以解决冲突。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对冲突过程进行观察和评估，提供反馈和建议，帮助完善冲突解决机制。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冲突解决过程中角色定位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沟通技巧在冲突解决中应用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21" b="98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872" b="118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83" b="79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倾听能力培养与实践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倾听是有效沟通的基础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在冲突解决中，积极倾听对方的观点和感受至关重要。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实践倾听技巧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通过保持眼神接触、不打断对方、重复和确认对方的话等技巧，展示出真正的倾听和理解。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倾听中的同理心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尝试站在对方的角度理解问题，这有助于建立信任并促进冲突的解决。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083" b="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确认对方的理解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在表达完自己的观点后，确认对方是否理解了自己的意思，以确保沟通的有效性。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在冲突中，清晰、明确地表达自己的观点和感受有助于避免误解和混淆。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避免使用攻击性语言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选择中性、客观的语言，以减少对方的防御和反感。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表达清晰明确，避免误解产生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保持冷静和理性的方法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通过深呼吸、暂时离开现场、寻求第三方帮助等方法来平复情绪。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避免情绪化决策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在情绪稳定后，再回到冲突中解决问题，以确保决策的理性和有效性。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情感管理的重要性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在冲突中，情绪很容易失控，因此学会管理情绪至关重要。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情感管理策略：保持冷静和理性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共识的重要性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在冲突解决中，建立共识是推动双方合作和解决问题的关键。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寻求双赢方案的方法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通过探讨双方的共同点和利益交集，寻找能够满足双方需求的解决方案。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灵活性和创造力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在寻求双赢方案时，保持灵活性和创造力，以探索更多可能的解决方案。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建立共识和寻求双赢方案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认知调整与心态准备在冲突解决中作用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积极倾听对方观点，仔细观察非言语信息，以了解对方真实需求和感受。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74" r="83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澄清与确认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设身处地站在对方角度思考问题，尝试理解其立场和动机。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通过提问和反馈，澄清双方理解差异，确保信息准确传达。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转变视角，理解对方立场和需求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相信冲突是暂时的，积极寻找解决方案，对未来充满信心。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979" r="397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不逃避、不回避，勇敢面对冲突带来的挑战和困难。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勇于面对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根据情境变化调整策略，灵活应对各种突发情况。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积极心态面对挑战和困难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在冲突解决后及时进行自我反思，总结经验教训。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83" b="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对冲突发生的原因、过程和结果进行深度剖析，找出自身存在的问题。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针对自身不足制定改进计划，持续提高解决冲突的能力。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自我反思能力提升途径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https://d.book118.com/238112033005006035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2024-09-13T16:45:30.551</cp:lastPrinted>
  <dcterms:created xsi:type="dcterms:W3CDTF">2024-09-13T08:45:30Z</dcterms:created>
  <dcterms:modified xsi:type="dcterms:W3CDTF">2024-09-13T08:45:32Z</dcterms:modified>
</cp:coreProperties>
</file>