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C98C4-F43A-4684-A040-812F7F41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A705D-9933-4EFE-A448-E3AA15465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2A5E3-5840-4283-86A5-D9AB4094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B4FFE-4022-418E-B46C-0FFA4D454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9B648-C5C0-43FA-A2EE-110932DAE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25692-4211-4F1A-B4E8-422C3FD44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676712-F467-4129-9B6E-6EC363EF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5C967-8C5B-4107-A9B8-14B7FD024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96ADE-9C3C-4A12-B36F-7F9596DC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DE1E8-03CF-4FD6-8972-61D524AC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CFF49-F46A-4426-BA9E-9D895D721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2135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银行资产托管业务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托管业务技术支持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资产托管业务是指银行作为独立的第三方，依据法律法规和合同约定，对客户的资产进行安全保管、资金清算、会计核算、投资监督、信息披露等托管服务。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随着金融市场的发展和金融创新的不断涌现，资产托管业务逐渐成为银行重要的中间业务之一。其涉及领域广泛，包括证券投资基金、企业年金、社保基金、信托计划、银行理财产品等。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资产托管业务定义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通过银行的专业管理和严格的内控制度，确保客户资产的安全与完整。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提高投资效率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监督投资行为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信息披露透明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银行提供高效的资金清算和会计核算服务，有助于提高客户的投资效率。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银行作为独立的第三方，对客户的投资行为进行监督，确保投资行为符合法律法规和合同约定。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银行定期向客户提供资产托管报告，确保信息披露的及时、准确和透明。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托管业务的重要性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20世纪90年代初，我国资产托管业务开始起步，主要以证券投资基金托管为主。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随着金融市场的不断发展和金融创新的涌现，资产托管业务逐渐扩展到企业年金、社保基金、信托计划等领域。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近年来，随着互联网金融的兴起和科技的发展，资产托管业务不断创新，涌现出智能托管、区块链托管等新型托管模式。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托管业务的发展历程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银行作为托管人，负责保管基金资产、执行基金管理人投资指令、监督基金管理人投资运作、复核和审查基金资产净值等。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提供账户管理、资金清算、资产估值、会计核算、投资监督、信息披露等托管服务。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证券投资基金托管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银行作为社保基金托管人，负责安全保管社保基金资产，确保资产完整和独立，并执行社保基金管理人的投资指令。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提供账户管理、资金清算、资产估值、会计核算、投资监督等托管服务，确保社保基金的安全和合规运作。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社保基金托管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保险资产托管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托管职责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银行作为保险资产托管人，负责安全保管保险资产，确保资产独立和完整，并执行保险资产管理公司的投资指令。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提供账户管理、资金清算、资产估值、会计核算、投资监督等托管服务，协助保险公司实现资产的安全、流动和增值。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银行作为企业年金托管人，负责安全保管企业年金资产，确保资产独立和完整，并执行企业年金管理人的投资指令。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提供账户管理、资金清算、资产估值、会计核算、投资监督等托管服务，协助企业实现年金的长期稳健增值。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1" r="21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企业年金托管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托管业务流程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托管银行与委托人签订资产托管合同，明确双方的权利和义务，以及托管资产的范围、种类、期限等关键要素。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根据合同约定，托管银行为委托人开立专门的托管账户，用于存放和管理托管资产。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账户设立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合同签订与账户设立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资产保管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托管银行负责安全保管托管资产，确保资产的安全性和完整性。同时，根据委托人的指令，进行资产的划转、支付等操作。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托管银行对托管资产进行独立的会计核算，记录资产的变动情况，编制财务报表，向委托人提供定期或不定期的财务报告。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资产保管与会计核算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托管银行对委托人的投资行为进行监督，确保投资行为符合合同约定和法律法规的规定。对于违反规定的行为，托管银行有权拒绝执行并向监管部门报告。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托管银行按照法律法规和合同约定的要求，向委托人、受益人及监管部门披露托管资产的投资运作情况、风险状况等相关信息。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投资监督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投资监督与信息披露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https://d.book118.com/238112135102006043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2024-09-23T06:34:41.261</cp:lastPrinted>
  <dcterms:created xsi:type="dcterms:W3CDTF">2024-09-22T22:34:41Z</dcterms:created>
  <dcterms:modified xsi:type="dcterms:W3CDTF">2024-09-22T22:34:43Z</dcterms:modified>
</cp:coreProperties>
</file>