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2FD438-1B74-4CFD-BEA2-BF6B3066C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D0DF89-0ED6-4FC0-BA7C-6501AF47A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6ED8F2-BA08-442B-B060-1140BEBDC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2A2C5-C6FF-4CA3-83CC-B79B9EBCC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76F39-C244-4F0D-BB23-7832A49CD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31C363-4ADC-45CD-85E0-DDC60A9CD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0C3487-E429-4DDF-BCC3-63AE13814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77DAA0-CD3E-4006-B603-AF61A1E59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2E6E3-9C9B-4B20-9DC8-B676F084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D33E0-E1AE-4F0F-9824-D1230FB2D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61B7B9-D06A-424B-87EA-8F34B0C94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13005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课件PPT：低血糖的预防与处理\n## 1.低血糖的基本概念与原因\n### 1.1低血糖的定义与诊断标准\n### 1.2低血糖的发病原因及分类\n### 1.3低血糖对机体的影响\n## 2.低血糖的临床表现与诊断\n### 2.1低血糖的常见症状与体征\n### 2.2低血糖的诊断方法与流程\n### 2.3低血糖的鉴别诊断与并发症\n## 3.低血糖的预防策略与方法\n### 3.1健康教育与生活方式干预\n### 3.2合理的饮食与运动建议\n### 3.3药物调整与血糖监测\n## 4.低血糖的处理措施与技巧\n### 4.1低血糖的紧急处理步骤\n### 4.2不同人群低血糖的处理方法\n### 4.3低血糖预防与处理的教育与培训\n## 5.低血糖的护理干预与案例分析\n### 5.1低血糖患者的护理评估与干预措施\n### 5.2低血糖护理案例分析与讨论\n### 5.3低血糖护理的实践与经验总结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4800"/>
              <a:t>护理课件PPT：低血糖的预防与处理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低血糖的基本概念与原因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30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低血糖的定义</a:t>
                </a:r>
                <a:endParaRPr/>
              </a:p>
            </p:txBody>
          </p:sp>
          <p:sp>
            <p:nvSpPr>
              <p:cNvPr id="1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血糖水平低于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mmol/L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（50mg/dL）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和/或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血糖测量值</a:t>
                </a:r>
                <a:endParaRPr/>
              </a:p>
            </p:txBody>
          </p:sp>
          <p:sp>
            <p:nvSpPr>
              <p:cNvPr id="1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低血糖的诊断标准</a:t>
                </a:r>
                <a:endParaRPr/>
              </a:p>
            </p:txBody>
          </p:sp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血糖测量值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低于2.8mmol/L（50mg/dL）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在没有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的情况下出现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低血糖症状</a:t>
                </a:r>
                <a:endParaRPr/>
              </a:p>
            </p:txBody>
          </p:sp>
          <p:sp>
            <p:nvSpPr>
              <p:cNvPr id="1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低血糖的定义与诊断标准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低血糖的发病原因</a:t>
                </a:r>
                <a:endParaRPr/>
              </a:p>
            </p:txBody>
          </p:sp>
          <p:sp>
            <p:nvSpPr>
              <p:cNvPr id="19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胰岛素分泌过多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：如胰岛素瘤、胰腺炎等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糖摄入不足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：如长时间空腹、剧烈运动等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糖代谢异常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：如肝病、肾病等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药物影响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：如胰岛素、降糖药等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其他原因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：如妊娠、新生儿等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低血糖的分类</a:t>
                </a:r>
                <a:endParaRPr/>
              </a:p>
            </p:txBody>
          </p:sp>
          <p:sp>
            <p:nvSpPr>
              <p:cNvPr id="19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餐后低血糖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：餐后2小时内出现低血糖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餐前低血糖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：餐前出现低血糖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夜间低血糖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：夜间出现低血糖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严重低血糖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：出现严重症状，如意识丧失、昏迷等</a:t>
                </a:r>
                <a:endParaRPr/>
              </a:p>
            </p:txBody>
          </p:sp>
          <p:sp>
            <p:nvSpPr>
              <p:cNvPr id="19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低血糖对机体的影响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7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对神经系统的影响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神经系统兴奋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：出现颤抖、出汗、心慌等症状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神经系统抑制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：出现意识丧失、昏迷、抽搐等症状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2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对心血管系统的影响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心率加快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：出现心悸、胸闷等症状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血压下降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：出现头晕、摔倒等症状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对其他器官的影响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肝脏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：出现肝功能异常、黄疸等症状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：出现肾功能异常、尿少等症状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胃肠道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：出现恶心、呕吐、腹泻等症状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低血糖的临床表现与诊断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2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7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229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常见症状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：额头、背部出汗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颤抖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：双手、双腿颤抖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：心跳加快、心慌感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：头部昏沉、站立不稳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恶心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：胃部不适、恶心感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意识丧失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：出现昏迷、意识不清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脸色苍白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：面部皮肤苍白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瞳孔扩大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：瞳孔放大，对光反应减弱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心跳加快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：心率超过100次/分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血压下降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：收缩压低于90mmHg</a:t>
                </a:r>
                <a:endParaRPr/>
              </a:p>
            </p:txBody>
          </p:sp>
        </p:grpSp>
      </p:grpSp>
      <p:sp>
        <p:nvSpPr>
          <p:cNvPr id="235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6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低血糖的常见症状与体征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低血糖的诊断方法与流程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血糖测量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：测量指尖血糖或静脉血糖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：观察患者出现的低血糖症状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病史询问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：了解患者的糖尿病病史、用药情况等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：检查患者的神经系统、心血管系统等</a:t>
                </a:r>
                <a:endParaRPr/>
              </a:p>
            </p:txBody>
          </p:sp>
          <p:pic>
            <p:nvPicPr>
              <p:cNvPr id="2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诊断流程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第一步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：评估患者的低血糖症状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第二步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：测量血糖水平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第三步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：询问病史、体格检查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第四步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：确诊低血糖，找出发病原因</a:t>
                </a:r>
                <a:endParaRPr/>
              </a:p>
            </p:txBody>
          </p:sp>
          <p:pic>
            <p:nvPicPr>
              <p:cNvPr id="2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鉴别诊断</a:t>
                </a:r>
                <a:endParaRPr/>
              </a:p>
            </p:txBody>
          </p:sp>
          <p:sp>
            <p:nvSpPr>
              <p:cNvPr id="2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与其他神经系统疾病鉴别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：如癫痫、脑血管病等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与其他心血管系统疾病鉴别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：如心律失常、心绞痛等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与其他内分泌疾病鉴别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：如甲状腺功能亢进、肾上腺功能不全等</a:t>
                </a:r>
                <a:endParaRPr/>
              </a:p>
            </p:txBody>
          </p:sp>
          <p:sp>
            <p:nvSpPr>
              <p:cNvPr id="2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</a:t>
                </a:r>
                <a:endParaRPr/>
              </a:p>
            </p:txBody>
          </p:sp>
          <p:sp>
            <p:nvSpPr>
              <p:cNvPr id="2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低血糖性脑病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：出现意识丧失、抽搐、昏迷等症状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低血糖性心脏病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：出现心律失常、心绞痛、心肌梗死等症状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低血糖性肝病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：出现肝功能异常、黄疸等症状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低血糖性肾病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：出现肾功能异常、尿少等症状</a:t>
                </a:r>
                <a:endParaRPr/>
              </a:p>
            </p:txBody>
          </p:sp>
          <p:sp>
            <p:nvSpPr>
              <p:cNvPr id="2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低血糖的鉴别诊断与并发症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低血糖的预防策略与方法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健康教育与生活方式干预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健康教育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糖尿病知识普及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：提高患者对糖尿病的认识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低血糖预防知识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：教会患者如何预防低血糖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生活方式干预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规律饮食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：保持三餐规律，避免长时间空腹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适量运动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：选择适当的运动方式，避免剧烈运动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避免过量饮酒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：避免饮酒过量，导致低血糖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https://d.book118.com/238113005075006036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护理课件PPT：低血糖的预防与处理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2024-09-16T00:00:05.126</cp:lastPrinted>
  <dcterms:created xsi:type="dcterms:W3CDTF">2024-09-15T16:00:05Z</dcterms:created>
  <dcterms:modified xsi:type="dcterms:W3CDTF">2024-09-15T16:00:07Z</dcterms:modified>
</cp:coreProperties>
</file>