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E39C6-5AAF-4D7D-B1DC-0CAE1036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74830-2023-491D-A757-56EFFD26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9133A-FC03-4A6A-9181-D4578018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2CFAA-37E5-415C-9302-71AF574E7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F4AE7-8C98-41A3-AB48-FC55FFB4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BD003-11E9-4037-A9C9-31C93A95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7C337-D0DB-46DE-9595-03AB9BAE4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A70D0-D521-4E27-AAEF-4FC894FE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BBD6B-054E-4E8E-A79A-047B7970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CDFC1-A928-43A3-AE75-B1199DEE8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C9A89-B673-4408-893C-9FE4B746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403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冲破桎梏成就非凡主题班会课件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桎梏的现实表现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冲破桎梏的方法与途径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成就非凡的要素与条件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案例分析：成功人士的桎梏突破与非凡成就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班级成员分享：我的桎梏与突破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激发学生内在动力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通过班会活动，引导学生认识到自身的潜力和价值，激发他们的内在动力，鼓励他们积极追求梦想。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培养学生逆境成长意识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以冲破桎梏为主题，让学生了解在逆境中成长的必要性和重要性，培养他们的抗挫能力和逆境成长意识。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营造积极向上的班级氛围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通过班会活动，加强班级凝聚力和向心力，营造积极向上的班级氛围，为学生的学习和成长创造良好环境。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本次班会的主题是“冲破桎梏，成就非凡”，旨在鼓励学生勇于面对挑战和困难，敢于冲破各种桎梏和束缚，追求自己的梦想和目标。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冲破桎梏，成就非凡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通过班会活动，引导学生挑战自我、超越极限，激发他们的创造力和创新精神，让他们在挑战中实现自我成长和突破。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挑战自我，超越极限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本次班会强调团结协作的重要性，鼓励学生在面对困难和挑战时相互支持、共克时艰，培养他们的团队合作精神和集体荣誉感。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团结协作，共克时艰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桎梏的现实表现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学习上的桎梏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学习方法不当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缺乏科学有效的学习方法，导致学习效率低下，难以取得理想成绩。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学习动力不足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缺乏内在驱动力，对学习失去兴趣，缺乏持续学习的动力。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学习压力过大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面临升学、考试等压力，导致焦虑、紧张，影响学习效果。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生活上的桎梏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生活习惯不佳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无法有效地管理自己的时间和行为，导致生活混乱无序。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缺乏自律性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心理素质欠佳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面对挫折和困难时，容易消极、沮丧，缺乏应对能力。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缺乏良好的作息和饮食习惯，导致身体素质下降，影响生活质量。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缺乏与人沟通交流的能力，难以建立良好的人际关系。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缺乏合作精神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与周围的人存在矛盾、冲突，导致人际关系紧张、不和谐。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在团队中缺乏合作意识，难以与他人协同完成任务。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人际交往中的桎梏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冲破桎梏的方法与途径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相信自己有能力冲破桎梏，实现目标。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积极面对挑战和困难，从中汲取经验和教训。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583" b="1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在遭遇挫折时，能够坚持不懈，继续努力。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培养坚韧品质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积极心态的培养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不满足于现状，勇于挑战自己的极限。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敢于挑战自我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拓展自己的视野，探索未知的领域和可能性。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尝试未知领域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适应不断变化的环境和需求，积极应对挑战。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拥抱变化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勇于尝试新事物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对自己的行为和经验进行反思和总结，不断改进和提高。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保持学习的热情和动力，不断更新自己的知识和技能。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与他人交流，倾听他人的意见和建议，不断完善自己。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不断学习和提升自己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成就非凡的要素与条件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https://d.book118.com/238114031015006032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2024-09-09T09:16:44.077</cp:lastPrinted>
  <dcterms:created xsi:type="dcterms:W3CDTF">2024-09-09T01:16:44Z</dcterms:created>
  <dcterms:modified xsi:type="dcterms:W3CDTF">2024-09-09T01:16:46Z</dcterms:modified>
</cp:coreProperties>
</file>