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2D658-A633-418C-A308-5FF89713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4BAB1-D8AE-4002-8F60-BEBCE76A6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0D16F-7557-4BD9-BD25-FB313DE5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419A4-9C29-4FB7-B524-159B326A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6ED69-1E00-406B-A15A-CB6F0DD6A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B02F8-B332-42CA-B3F2-1BD75925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6EA5E-05CA-40EE-B442-4CFD674E3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A024C-825A-4FC8-A471-38B779C32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DB125-D346-4AB2-8C60-42A8D1BB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BAFCB-0794-4BA6-A2D1-E6657E67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A773F-787E-4890-B02B-23B76192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4124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《陈敏血液透析》ppt课件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陈敏简介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陈敏在血液透析领域的贡献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陈敏的启示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陈敏简介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中国江苏省南京市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1978年12月20日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南京医科大学医学学士，复旦大学公共卫生硕士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任职于上海市某三甲医院，从事血液透析临床工作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2003年至今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担任血液透析科副主任，负责科室管理工作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发表多篇关于血液透析的临床研究论文，为该领域的发展做出贡献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参与编写《实用血液透析手册》等多部专业著作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获得上海市科技进步奖、全国卫生系统先进个人等多项荣誉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什么是血液透析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血液透析是一种治疗肾功能衰竭的有效方法，通过人工肾脏替代自然肾脏的功能，清除体内的代谢废物和多余水分，维持电解质平衡和酸碱平衡。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血液透析利用半透膜原理，将患者的血液和透析液在透析器中进行物质交换，达到清除毒素、多余水分和调节电解质平衡的目的。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透析液中的电解质、碱基等成分与血液中的相应物质进行交换，同时将体内的代谢废物和多余水分转移到透析液中。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通过这种物质交换，可以达到清除毒素、调节电解质平衡和酸碱平衡的目的，从而改善患者的症状和生活质量。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919" r="891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血液透析过程中，患者的血液通过动脉进入透析器，与透析液在半透膜两侧进行物质交换。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血液透析原理简述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血液中的代谢废物和多余水分通过半透膜进入透析液中，被清除出体外。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血液中的电解质（如钠、钾、钙、镁等）和碱基（如碳酸氢根离子）通过半透膜与透析液中的相应物质进行交换，以维持电解质平衡和酸碱平衡。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血液中的小分子物质（如尿素、肌酐等）也可以通过半透膜进行交换，被清除出体外。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血液透析过程中的物质交换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陈敏在血液透析领域的贡献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https://d.book118.com/238114124037006025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2024-09-01T20:37:44.565</cp:lastPrinted>
  <dcterms:created xsi:type="dcterms:W3CDTF">2024-09-01T12:37:44Z</dcterms:created>
  <dcterms:modified xsi:type="dcterms:W3CDTF">2024-09-01T12:37:46Z</dcterms:modified>
</cp:coreProperties>
</file>