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F48CC-CC9B-48C5-BB63-2BCC48947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A12C9-9E9B-4BBE-9A9F-676E5B7F1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9A9BA-F291-48A0-95C7-C32EF7148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CED62-5444-44E8-AFD9-75442E638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95FC71-0FF9-4FDD-879F-ABCDA448E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C0FA48-0E43-4224-BA00-FF38406D1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020535-61C5-4859-8179-5AF98613A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1F0F69-281A-4787-99E0-8E2CB0DF5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C6210D-3661-4388-9724-AD19E409D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8DC92-D382-4D6A-B3CB-067438D15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73DDF-1250-460D-A5B0-243E3FA8B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1502105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医院感染科护士感染科工作中重点病种的护理要点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重点病种概述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护理措施与操作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感染控制与防护措施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通过了解和掌握感染科重点病种的护理要点，提高护士的专业技能和知识水平，从而提升医疗质量。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降低感染风险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感染科护士在工作中需要面对各种感染性疾病患者，掌握重点病种的护理要点有助于降低患者和医护人员的感染风险。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针对不同病种的护理要点，实施个性化的护理措施，有助于促进患者的康复，提高患者满意度。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重点病种介绍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护理要点分析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详细分析各重点病种的护理要点，包括病情观察、护理措施、并发症预防等。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实践经验分享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分享在感染科工作中积累的护理经验和实践案例，为同行提供参考和借鉴。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简要介绍感染科常见的重点病种，如病毒性肝炎、艾滋病、结核病等。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问题与挑战探讨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探讨在感染科护理工作中遇到的问题与挑战，提出相应的解决策略和发展建议。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重点病种概述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对病毒性肝炎患者应实施严格的隔离措施，包括单独病房、专用医疗设备和护理人员，以防止病毒传播。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密切观察患者的病情变化，包括肝功能、病毒载量等指标，及时发现并处理并发症。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根据患者的病情和营养需求，制定合理的饮食计划，以高蛋白、低脂肪、适量碳水化合物的食物为主。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关注患者的心理状况，提供心理支持和疏导，帮助患者树立战胜疾病的信心。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病毒性肝炎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对结核病患者实施呼吸道隔离，保持室内空气流通，减少飞沫传播的风险。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定期监测患者的体温、呼吸、咳嗽等症状，评估病情严重程度和治疗效果。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药物护理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确保患者按时按量服用抗结核药物，注意观察药物副作用，及时调整治疗方案。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健康指导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向患者和家属宣传结核病防治知识，提高自我防护意识，促进康复。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严格遵守防护措施，避免职业暴露和交叉感染的风险。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定期监测患者的免疫功能、病毒载量等指标，评估病情进展和治疗效果。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药物护理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确保患者按时按量服用抗病毒药物，注意观察药物副作用和耐药性情况。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关注患者的心理状况和需求，提供心理支持和关怀服务，减轻心理压力和焦虑情绪。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保持患儿皮肤清洁干燥，避免搔抓疱疹；注意观察病情变化及并发症情况。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保持室内空气流通及适宜的温度和湿度；给予易消化、营养丰富的食物；注意观察病情变化及并发症情况。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流行性腮腺炎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保持口腔清洁及饮食卫生；给予对症治疗及护理；注意观察病情变化及并发症情况。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保持室内空气流通及适宜的温度和湿度；给予对症治疗及护理；注意观察病情变化及并发症情况。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其他重点病种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全面了解病情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护士需仔细了解患者的病史、症状、体征、实验室检查结果等，以全面评估患者的病情。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确定感染类型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根据患者的临床表现和实验室检查结果，护士需要判断感染的类型，如细菌感染、病毒感染等。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评估病情严重程度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护士需要评估患者的病情严重程度，如是否出现并发症、是否需要重症监护等。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针对每个护理问题，护士需要制定相应的护理目标，如降低体温、缓解疼痛、改善呼吸功能等。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确定护理问题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根据患者的病情评估结果，护士需要确定主要的护理问题，如发热、疼痛、呼吸困难等。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护理诊断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根据患者的病情和护理目标，护士需要制定个性化的护理措施，如定时测量体温、给予止痛药、协助患者排痰等。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护士需要向患者和家属提供相关的疾病知识和护理指导，如如何预防感染、如何正确使用药物等。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随着患者病情的变化，护士需要及时调整护理计划，以确保患者得到最佳的护理效果。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制定个性化护理计划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护理措施与操作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消毒隔离措施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严格执行消毒隔离制度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护士需遵循医院感染控制规范，严格执行消毒隔离措施，包括手卫生、穿戴防护用品、环境清洁与消毒等。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患者隔离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根据疾病传播途径和病原体特点，合理安排患者住院床位，实施相应的隔离措施，如呼吸道隔离、消化道隔离等。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医疗器械及用品消毒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确保医疗器械、用品等一人一用一消毒，避免交叉感染。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https://d.book118.com/238115021051006027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2024-09-05T05:24:55.291</cp:lastPrinted>
  <dcterms:created xsi:type="dcterms:W3CDTF">2024-09-04T21:24:55Z</dcterms:created>
  <dcterms:modified xsi:type="dcterms:W3CDTF">2024-09-04T21:24:57Z</dcterms:modified>
</cp:coreProperties>
</file>