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1B660-CB6A-4619-9DD5-132650A25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B55B5-98D0-48B8-93EB-1C3CDA8F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DA1DA-9E32-4DBF-95C6-411344B6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993DA-A0AA-45EE-B159-7929B71C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025E7-3C5A-44BA-B4D4-E995DD0FE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BAC60-0D9F-4395-98C3-FC034D56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8CD91-C236-40BC-8E82-B458121A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78483-1626-4FA3-8D01-F3FEAEC2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87924-3685-47F4-AD89-8FDD5B3D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C57D3-8EEA-455F-AF4C-8B2A415C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67350-18D0-4732-A45C-6582ABFC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511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临时用电设备的存储与保养要求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设备存储基本要求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设备存储基本要求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干燥通风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选择干燥、通风良好的室内环境，避免潮湿和高温对设备造成损害。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防尘防震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确保存储环境清洁，无大量灰尘，并采取防震措施，以防止设备受到振动影响。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存储区域应具备防火、防盗等安全设施，确保设备安全。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存储环境选择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根据设备类型进行分类存放，如发电机、电缆、配电箱等。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按类型分类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同类设备按规格大小进行排序存放，方便查找和取用。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按规格排序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设备之间应保持适当距离，方便取用和保养操作。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预留空间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设备分类存放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设备标识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保养提示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标识与记录管理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每台设备应有明确的标识牌，注明设备名称、规格型号、生产厂家等信息。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建立设备存放记录表，记录设备入库、出库、移库等信息，确保设备数量准确。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在设备上或附近设置保养提示标签，注明下次保养时间和保养项目，确保设备得到及时维护。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延长使用寿命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定期保养可以及时发现并处理设备潜在的问题，防止问题扩大导致设备损坏。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适当的保养措施可以减缓设备老化速度，从而延长设备整体使用寿命。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通过保养保持设备良好状态，可以减少因设备故障而产生的维修和更换成本。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保养过程中包括对设备安全性能的检查，确保设备在运行过程中不会发生事故。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及时处理设备潜在的安全隐患，可以有效防止设备对人员和环境造成伤害。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保养措施可以保证设备在恶劣环境下仍能稳定运行，降低事故发生的概率。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22" r="5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确保安全运行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保养可以确保设备处于最佳工作状态，从而提高设备的运行效率。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通过定期检查和调整，可以保持设备的性能参数在最佳范围内，避免因设备状态不佳而影响工作效率。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及时的保养和维修可以减少设备故障停机时间，确保生产或工作的连续性。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存储环境温度应保持在设备允许的范围内，通常不超过30℃，不低于5℃。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相对湿度应控制在40%~60%之间，避免设备受潮。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定期检查温度和湿度，确保环境稳定，防止设备性能受损。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温度与湿度控制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设备应存放在清洁、干燥的环境中，远离灰尘和潮湿。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对于易受潮的设备，应采取防潮措施，如使用防潮剂或密封包装。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定期清理设备表面灰尘，保持设备清洁，防止灰尘对设备性能产生影响。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防尘与防潮措施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https://d.book118.com/238115117014006032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2024-09-09T08:25:56.362</cp:lastPrinted>
  <dcterms:created xsi:type="dcterms:W3CDTF">2024-09-09T00:25:56Z</dcterms:created>
  <dcterms:modified xsi:type="dcterms:W3CDTF">2024-09-09T00:25:58Z</dcterms:modified>
</cp:coreProperties>
</file>