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4325-A69A-4B5C-BBB5-B1116F19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70690-26A1-4AF7-9B91-56523F30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BDB63-3E23-4146-9CEF-3B43E78E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527F-FE94-4162-8328-9F86E746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7F38E-27EC-49A3-B6CC-4DC342582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189C71-95DB-4B81-AB3C-35B11B63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D2B25-D4E6-40FC-AE9F-06146DD19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72A7B-54CE-40C0-9DA4-48338C15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C6669-1ABE-4784-B212-D265B36F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2456D-67A1-45DA-B1C6-A828DF40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F4243-36CB-4591-BE7B-FB50F0451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511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基于AI的控件智能化开发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智能控件概览：解析智能控件特征和优势。
 智能控件架构：探索智能控件体系与组成。
 控件智能化开发：评估智能控件开发方案。
 控件智能化实现：考察控件智能化具体策略。
 控件智能化评估：分析智能控件绩效评估系统。
 控件智能化优化：探讨智能控件优化和迭代方法。
 控件智能化实践：审查智能控件典型案例研究。
 控件智能化展望：预测智能控件未来发展趋势。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智能控件概览：解析智能控件特征和优势。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基于AI的控件智能化开发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智能控件概览：解析智能控件特征和优势。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智能控件是一种新型的控件，它利用人工智能技术，可以实现自动学习、自适应和自我优化，从而提高控件的性能和可靠性。</a:t>
            </a:r>
          </a:p>
          <a:p>
            <a:r>
              <a:t>2. 智能控件具有以下特征：</a:t>
            </a:r>
          </a:p>
          <a:p>
            <a:r>
              <a:t> - 自学习能力：智能控件可以从数据中学习，并不断更新其知识库。</a:t>
            </a:r>
          </a:p>
          <a:p>
            <a:r>
              <a:t> - 自适应能力：智能控件可以根据环境的变化自动调整其行为，以实现最佳的性能。</a:t>
            </a:r>
          </a:p>
          <a:p>
            <a:r>
              <a:t> - 自我优化能力：智能控件可以根据其学习到的知识和经验，不断改进其性能。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智能控件的优势：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智能控件具有以下优势：</a:t>
            </a:r>
          </a:p>
          <a:p>
            <a:r>
              <a:t> - 提高性能：智能控件可以自动学习和优化，从而提高控件的性能。</a:t>
            </a:r>
          </a:p>
          <a:p>
            <a:r>
              <a:t> - 提高可靠性：智能控件具有自适应能力，可以根据环境的变化自动调整其行为，从而提高控件的可靠性。</a:t>
            </a:r>
          </a:p>
          <a:p>
            <a:r>
              <a:t> - 降低成本：智能控件可以自动学习和优化，从而降低控件的维护成本。</a:t>
            </a:r>
          </a:p>
          <a:p>
            <a:r>
              <a:t> - 提高安全性：智能控件具有自学习能力，可以检测和防御安全威胁，从而提高控件的安全性。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智能控件概述：智能控件的定义和特征：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智能控件概览：解析智能控件特征和优势。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智能控件的类型：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智能控件可以分为以下几类：</a:t>
            </a:r>
          </a:p>
          <a:p>
            <a:r>
              <a:t> - 基于模型的智能控件：这种智能控件利用数学模型来描述系统，然后使用人工智能技术来控制系统。</a:t>
            </a:r>
          </a:p>
          <a:p>
            <a:r>
              <a:t> - 基于数据的智能控件：这种智能控件利用数据来学习系统，然后使用人工智能技术来控制系统。</a:t>
            </a:r>
          </a:p>
          <a:p>
            <a:r>
              <a:t> - 基于知识的智能控件：这种智能控件利用知识来描述系统，然后使用人工智能技术来控制系统。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智能控件的应用：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智能控件广泛应用于以下领域：</a:t>
            </a:r>
          </a:p>
          <a:p>
            <a:r>
              <a:t> - 工业自动化：智能控件用于控制工业生产过程。</a:t>
            </a:r>
          </a:p>
          <a:p>
            <a:r>
              <a:t> - 机器人技术：智能控件用于控制机器人运动。</a:t>
            </a:r>
          </a:p>
          <a:p>
            <a:r>
              <a:t> - 交通运输：智能控件用于控制交通信号灯和车辆。</a:t>
            </a:r>
          </a:p>
          <a:p>
            <a:r>
              <a:t> - 能源管理：智能控件用于控制能源生产和分配。</a:t>
            </a:r>
          </a:p>
          <a:p>
            <a:r>
              <a:t> - 医疗保健：智能控件用于控制医疗设备和药物输送。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智能控件概览：解析智能控件特征和优势。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智能控件的挑战：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智能控件面临以下挑战：</a:t>
            </a:r>
          </a:p>
          <a:p>
            <a:r>
              <a:t> - 数据质量：智能控件需要大量高质量的数据来进行学习和优化。</a:t>
            </a:r>
          </a:p>
          <a:p>
            <a:r>
              <a:t> - 模型复杂性：智能控件的模型往往非常复杂，这使得其难以理解和维护。</a:t>
            </a:r>
          </a:p>
          <a:p>
            <a:r>
              <a:t> - 安全性：智能控件需要具有很强的安全性，以防止其被攻击和破坏。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智能控件的未来：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智能控件未来发展趋势：</a:t>
            </a:r>
          </a:p>
          <a:p>
            <a:r>
              <a:t> - 智能控件将变得更加普及，并将在更多的领域得到应用。</a:t>
            </a:r>
          </a:p>
          <a:p>
            <a:r>
              <a:t> - 智能控件的模型将变得更加简单和易于理解。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智能控件架构：探索智能控件体系与组成。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基于AI的控件智能化开发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智能控件架构：探索智能控件体系与组成。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智能控件体系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智能控件体系以智能感知、智能决策和智能执行为核心，构建了智能控制的完整架构。</a:t>
            </a:r>
          </a:p>
          <a:p>
            <a:r>
              <a:t>2. 智能感知层负责获取和分析物理世界的信息，为智能决策层提供数据支持。</a:t>
            </a:r>
          </a:p>
          <a:p>
            <a:r>
              <a:t>3. 智能决策层负责分析感知层获取的数据，并根据预先设定的算法或模型做出决策。</a:t>
            </a:r>
          </a:p>
          <a:p>
            <a:r>
              <a:t>4. 智能执行层负责将智能决策层做出的决策转化为实际的控制动作，并将其应用于被控对象。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智能控件组成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智能传感器：感知层的主要组成部分，负责采集物理世界的各种信息，如温度、压力、速度、位置等。</a:t>
            </a:r>
          </a:p>
          <a:p>
            <a:r>
              <a:t>2. 智能控制器：决策层的核心组成部分，负责分析传感器采集的数据，并根据预先设定的算法或模型做出决策。</a:t>
            </a:r>
          </a:p>
          <a:p>
            <a:r>
              <a:t>3. 智能执行器：执行层的核心组成部分，负责将智能决策层做出的决策转化为实际的控制动作，并将其应用于被控对象。</a:t>
            </a:r>
          </a:p>
          <a:p>
            <a:r>
              <a:t>4. 通信网络：连接感知层、决策层和执行层的主要手段，负责数据的传输和交换。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控件智能化开发：评估智能控件开发方案。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基于AI的控件智能化开发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控件智能化开发：评估智能控件开发方案。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控件智能化开发评估的重要意义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智能控件开发方案评估对于确保智能控件开发的成功具有重要意义。通过评估，可以识别和解决方案中的潜在问题，提高开发效率和质量。</a:t>
            </a:r>
          </a:p>
          <a:p>
            <a:r>
              <a:t>2. 评估智能控件开发方案可以帮助企业合理分配资源，避免不必要的浪费。同时，它还可以帮助企业及时调整开发方向，以适应市场变化。</a:t>
            </a:r>
          </a:p>
          <a:p>
            <a:r>
              <a:t>3. 评估智能控件开发方案有助于提高企业对智能控件技术的信心，促进智能控件技术的推广和应用。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控件智能化开发评估的主要内容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智能控件开发方案的技术可行性评估。评估方案中所采用的技术是否成熟，是否能够满足智能控件开发的需求。</a:t>
            </a:r>
          </a:p>
          <a:p>
            <a:r>
              <a:t>2. 智能控件开发方案的经济可行性评估。评估方案的开发成本和收益情况，以确定方案是否具有经济价值。</a:t>
            </a:r>
          </a:p>
          <a:p>
            <a:r>
              <a:t>3. 智能控件开发方案的市场可行性评估。评估智能控件的需求量和市场竞争情况，以确定方案的市场前景。</a:t>
            </a:r>
          </a:p>
          <a:p>
            <a:r>
              <a:t>4. 智能控件开发方案的风险评估。评估方案中可能存在的风险，并提出应对措施。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控件智能化开发：评估智能控件开发方案。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控件智能化开发评估的方法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技术专家评估法。邀请技术专家对智能控件开发方案进行评估，并提出改进建议。</a:t>
            </a:r>
          </a:p>
          <a:p>
            <a:r>
              <a:t>2. 用户参与评估法。让智能控件的用户参与评估，以了解用户的需求和期望。</a:t>
            </a:r>
          </a:p>
          <a:p>
            <a:r>
              <a:t>3. 市场调研评估法。通过市场调研，了解智能控件的需求量和市场竞争情况，以确定方案的市场前景。</a:t>
            </a:r>
          </a:p>
          <a:p>
            <a:r>
              <a:t>4. 风险评估法。对智能控件开发方案中可能存在的风险进行评估，并提出应对措施。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控件智能化开发评估的指标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技术指标：包括智能控件的精度、可靠性、响应速度等。</a:t>
            </a:r>
          </a:p>
          <a:p>
            <a:r>
              <a:t>2. 经济指标：包括智能控件的开发成本、生产成本、销售价格等。</a:t>
            </a:r>
          </a:p>
          <a:p>
            <a:r>
              <a:t>3. 市场指标：包括智能控件的需求量、市场竞争情况等。</a:t>
            </a:r>
          </a:p>
          <a:p>
            <a:r>
              <a:t>4. 风险指标：包括智能控件开发中可能存在的技术风险、市场风险、政策风险等。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控件智能化开发：评估智能控件开发方案。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控件智能化开发评估的流程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确定评估目标和范围。明确评估的目的和需要评估的内容。</a:t>
            </a:r>
          </a:p>
          <a:p>
            <a:r>
              <a:t>2. 选择评估方法。根据评估目标和范围，选择合适的评估方法。</a:t>
            </a:r>
          </a:p>
          <a:p>
            <a:r>
              <a:t>3. 收集评估数据。收集评估所需的数据，包括技术数据、经济数据、市场数据和风险数据等。</a:t>
            </a:r>
          </a:p>
          <a:p>
            <a:r>
              <a:t>4. 分析评估数据。对评估数据进行分析，以识别和解决方案中的潜在问题。</a:t>
            </a:r>
          </a:p>
          <a:p>
            <a:r>
              <a:t>5. 形成评估报告。将评估结果形成评估报告，并提交给决策者。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控件智能化开发评估的注意事项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评估要客观公正。评估人员应该站在客观的立场上，对智能控件开发方案进行评估，避免个人偏见和利益冲突。</a:t>
            </a:r>
          </a:p>
          <a:p>
            <a:r>
              <a:t>2. 评估要全面彻底。评估要覆盖智能控件开发方案的各个方面，包括技术、经济、市场、风险等。</a:t>
            </a:r>
          </a:p>
          <a:p>
            <a:r>
              <a:t>3. 评估要动态进行。智能控件开发方案是动态变化的，因此评估也要动态进行，以确保评估结果的准确性。</a:t>
            </a:r>
          </a:p>
          <a:p>
            <a:r>
              <a:t>4. 评估要与时俱进。智能控件技术和市场都在不断发展，因此评估也要与时俱进，以适应新的形势。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控件智能化实现：考察控件智能化具体策略。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基于AI的控件智能化开发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控件智能化实现：考察控件智能化具体策略。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基于认知智能的主动预测与识别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利用认知智能算法，对控件的运行状态、历史数据、环境信息等进行综合分析，主动预测控件可能出现的故障或异常情况。</a:t>
            </a:r>
          </a:p>
          <a:p>
            <a:r>
              <a:t>2. 建立控件智能化知识库，将专家经验、行业规范、故障案例等知识纳入其中，为控件智能化预测提供支撑。</a:t>
            </a:r>
          </a:p>
          <a:p>
            <a:r>
              <a:t>3. 利用认知智能算法识别控件异常，及时预警并采取措施，避免故障的发生或扩大。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基于深度学习的故障诊断与定位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利用深度学习算法，对控件运行数据进行分析，自动学习控件的正常运行模式和故障模式。</a:t>
            </a:r>
          </a:p>
          <a:p>
            <a:r>
              <a:t>2. 建立控件故障诊断模型，能够准确识别控件故障类型和故障位置。</a:t>
            </a:r>
          </a:p>
          <a:p>
            <a:r>
              <a:t>3. 利用深度学习算法进行故障定位，快速准确地确定故障部件或故障点，为维修人员提供指导。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控件智能化实现：考察控件智能化具体策略。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基于知识图谱的故障原因分析与修复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建立控件知识图谱，将控件的部件、结构、功能、故障模式、维修方法等信息关联起来，形成一个完整的知识网络。</a:t>
            </a:r>
          </a:p>
          <a:p>
            <a:r>
              <a:t>2. 利用知识图谱进行故障原因分析，通过故障症状快速定位可能的原因，并提供解决方案。</a:t>
            </a:r>
          </a:p>
          <a:p>
            <a:r>
              <a:t>3. 利用知识图谱进行故障修复指导，提供详细的维修步骤、注意事项和所需工具，帮助维修人员快速修复故障。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基于数字孪生技术的虚拟仿真与测试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利用数字孪生技术，构建控件的虚拟模型，能够真实反映控件的物理特性、功能和运行状态。</a:t>
            </a:r>
          </a:p>
          <a:p>
            <a:r>
              <a:t>2. 在虚拟模型上进行仿真测试，验证控件的设计、性能和可靠性，发现潜在的问题或故障。</a:t>
            </a:r>
          </a:p>
          <a:p>
            <a:r>
              <a:t>3. 利用虚拟模型进行故障模拟和分析，研究故障的发生原因、发展过程和影响，为控件的故障诊断和修复提供支持。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https://d.book118.com/238115117042006037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智能控件概览：解析智能控件特征和优势。</vt:lpstr>
      <vt:lpstr> 智能控件概览：解析智能控件特征和优势。</vt:lpstr>
      <vt:lpstr> 智能控件概览：解析智能控件特征和优势。</vt:lpstr>
      <vt:lpstr> 智能控件概览：解析智能控件特征和优势。</vt:lpstr>
      <vt:lpstr> 智能控件架构：探索智能控件体系与组成。</vt:lpstr>
      <vt:lpstr> 智能控件架构：探索智能控件体系与组成。</vt:lpstr>
      <vt:lpstr> 控件智能化开发：评估智能控件开发方案。</vt:lpstr>
      <vt:lpstr> 控件智能化开发：评估智能控件开发方案。</vt:lpstr>
      <vt:lpstr> 控件智能化开发：评估智能控件开发方案。</vt:lpstr>
      <vt:lpstr> 控件智能化开发：评估智能控件开发方案。</vt:lpstr>
      <vt:lpstr> 控件智能化实现：考察控件智能化具体策略。</vt:lpstr>
      <vt:lpstr> 控件智能化实现：考察控件智能化具体策略。</vt:lpstr>
      <vt:lpstr> 控件智能化实现：考察控件智能化具体策略。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2024-09-17T01:09:03.291</cp:lastPrinted>
  <dcterms:created xsi:type="dcterms:W3CDTF">2024-09-16T17:09:03Z</dcterms:created>
  <dcterms:modified xsi:type="dcterms:W3CDTF">2024-09-16T17:09:05Z</dcterms:modified>
</cp:coreProperties>
</file>