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E23EAA0-3FB1-48C9-BC98-EE0D6869AB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FAB1F6-DB76-4A4B-8A81-8EB623BED2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67CF5CA-5D0A-4D16-A4AE-D17EA5885C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1290810-1108-4EDC-8C29-23686C3AE0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7946C37-16DB-4FA8-A7E2-B2418BCB188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1FD07B5-267B-41DA-AB0D-9E348E488DB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3010B3F-68C1-4E97-8EE9-564594CE7D8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554566-9BAD-4564-ABAD-1B76F94C72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092DC7C-4DDE-448B-A2B6-D6B2596A11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00205E-4386-431A-ADB1-79996F9B0F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C1075F-2B81-49A8-B164-479C5A3F11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 Id="rId6"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8115137122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心内科护理创新回报</a:t>
            </a:r>
          </a:p>
        </p:txBody>
      </p:sp>
      <p:sp>
        <p:nvSpPr>
          <p:cNvPr id="3" name="TextBox 3"/>
          <p:cNvSpPr txBox="1"/>
          <p:nvPr/>
        </p:nvSpPr>
        <p:spPr>
          <a:xfrm>
            <a:off x="790127" y="5195764"/>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endParaRPr lang="en-US" sz="2025">
              <a:solidFill>
                <a:srgbClr val="FFFFFF">
                  <a:alpha val="100000"/>
                </a:srgb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心内科护理创新概述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心内科护理创新实践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心内科护理创新回报分析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心内科护理创新发展的未来展望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心内科护理创新实践的推广与传播</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心内科护理创新概述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创新是指在特定领域内，通过独特的思维和实践活动，实现新的突破和改进的过程。对于心内科护理而言，创新意味着在护理理念、技术、流程和管理等方面进行改进，以提高护理效果和患者满意度。</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创新的定义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随着医疗技术的不断发展和患者需求的日益提高，心内科护理面临着越来越多的挑战。只有不断创新，才能适应变化，提高护理质量，满足患者的需求，并在激烈的市场竞争中保持领先地位。</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创新的重要性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创新的定义与重要性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背景</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随着人口老龄化和心血管疾病发病率的不断攀升，心内科护理的需求越来越大。同时，医疗技术的快速发展和患者对护理服务的高要求也为心内科护理创新提供了动力。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驱动力</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心内科护理创新的驱动力主要包括以下几个方面：一是提高护理效果和患者满意度；二是降低医疗成本和提高医疗效率；三是提升医院的竞争力和品牌形象。</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8506" r="185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心内科护理创新的背景与驱动力</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创新在心内科护理中的价值主要体现在以下几个方面：一是提高护理效果，改善患者生活质量；二是优化医疗资源配置，提高医疗效率；三是提升医院的核心竞争力，实现可持续发展。</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价值</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心内科护理创新的意义不仅在于满足患者的需求和提高医院的竞争力，更在于推动整个医疗行业的进步和发展。通过心内科护理创新，可以不断探索新的护理模式和方法，为其他科室的护理工作提供借鉴和参考，推动整个医疗行业的创新和发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意义</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创新在心内科护理中的价值与意义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心内科护理创新实践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创新实践的种类与特点</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利用信息技术和医疗设备，实现患者信息的实时监测和记录，提高护理效率。</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根据患者的具体情况和需求，制定个性化的护理计划，提供更加精准的护理服务。</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通过健康教育和预防措施，降低患者疾病发生的风险，提高患者的生活质量。</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加强医护人员之间的沟通与协作，形成多学科合作的护理模式，提高护理效果。</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智能化护理</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个性化护理</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预防性护理</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团队合作护理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利用远程监测技术，对患者的生命体征进行实时监测，及时发现异常情况并采取相应措施。</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远程监测</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通过移动设备和技术，实现患者信息的实时录入和查询，提高护理工作效率。</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移动护理</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结合康复医学和护理学知识，为患者提供康复训练和指导，促进患者的康复进程。</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康复护理</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关注患者的心理健康，提供心理支持和疏导，帮助患者缓解焦虑和抑郁情绪。</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心理护理</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创新实践的案例分享</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750" r="16750"/>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随着智能化和信息化技术的应用，需要解决技术难题和安全问题，如数据隐私和网络安全等。</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技术难题</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人员培训</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制度建设</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资源投入</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新技术的应用需要医护人员具备相应的技能和知识，需要进行培训和教育。</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创新实践需要相应的制度支持，如政策、法规和标准等，需要不断完善和优化。</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新技术的研发和应用需要大量的资源投入，包括人力、物力和财力等，需要合理规划和配置。</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创新实践的挑战与解决方案</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心内科护理创新回报分析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https://d.book118.com/238115137122006031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2024-09-08T21:15:42.624</cp:lastPrinted>
  <dcterms:created xsi:type="dcterms:W3CDTF">2024-09-08T13:15:42Z</dcterms:created>
  <dcterms:modified xsi:type="dcterms:W3CDTF">2024-09-08T13:15:44Z</dcterms:modified>
</cp:coreProperties>
</file>