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D4370-F001-4F26-8E05-0198D513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271A0A-883D-4FE9-B047-341AB780C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39C2C-8688-4B34-88A8-D4267412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18F4F-0EA6-4886-9747-E75A7CC8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1EE1AD-7FB1-47D2-92D1-8119B2F5F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E4D600-D350-4EA2-8DAF-3488C17A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33D046-5591-455A-B1E9-654AC24A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66067-419C-44E6-8200-3ECB184C2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34ED8-2CE1-45A5-8494-4C594244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82374-987C-4F19-A612-5D5AC4EA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2AB63-4319-4F8C-8F56-03696DA4C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603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IT治理体系的可持续性研究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引言：介绍IT治理体系及其重要性
 可持续性的定义与目标
 IT治理体系可持续性的挑战
 IT治理体系可持续性的评估方法
 IT治理体系可持续性的最佳实践
 利用技术创新提升IT治理体系的可持续性
 企业领导力在IT治理体系可持续性中的作用
 结论：总结研究成果并展望未来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引言：介绍IT治理体系及其重要性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IT治理体系的可持续性研究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引言：介绍IT治理体系及其重要性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IT治理体系的定义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1.IT治理体系是指企业或组织中关于信息技术管理的全面规定和实施，包括政策、程序、流程、人员和工具等。</a:t>
            </a:r>
          </a:p>
          <a:p>
            <a:r>
              <a:t>2.IT治理体系的目的是确保信息技术的有效使用，提高业务效率，降低风险，保护数据安全和隐私。</a:t>
            </a:r>
          </a:p>
          <a:p>
            <a:r>
              <a:t>3.IT治理体系可以分为战略层面、管理层面和技术层面三个层次，分别对应于IT战略、IT管理和IT技术。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IT治理体系的重要性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1.IT治理体系对于企业的运营和发展至关重要，可以提高企业的竞争力和创新能力。</a:t>
            </a:r>
          </a:p>
          <a:p>
            <a:r>
              <a:t>2.IT治理体系可以降低企业的运营风险，保护企业的数据安全和隐私。</a:t>
            </a:r>
          </a:p>
          <a:p>
            <a:r>
              <a:t>3.IT治理体系可以提高企业的业务效率，提升企业的客户满意度。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引言：介绍IT治理体系及其重要性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1.IT治理体系的实施需要企业投入大量的资源和时间，而且需要持续的维护和更新。</a:t>
            </a:r>
          </a:p>
          <a:p>
            <a:r>
              <a:t>2.IT治理体系的实施需要企业有强大的执行力和领导力，需要企业全员参与和配合。</a:t>
            </a:r>
          </a:p>
          <a:p>
            <a:r>
              <a:t>3.IT治理体系的实施需要企业有明确的IT战略和目标，需要企业有良好的IT文化和环境。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IT治理体系的未来趋势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1.随着数字化和云计算的发展，IT治理体系将更加注重数据安全和隐私保护。</a:t>
            </a:r>
          </a:p>
          <a:p>
            <a:r>
              <a:t>2.随着人工智能和物联网的发展，IT治理体系将更加注重智能化和自动化。</a:t>
            </a:r>
          </a:p>
          <a:p>
            <a:r>
              <a:t>3.随着企业社会责任的重视，IT治理体系将更加注重可持续性和环保。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IT治理体系的挑战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引言：介绍IT治理体系及其重要性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IT治理体系的最佳实践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1.企业应该建立完整的IT治理体系，包括政策、程序、流程、人员和工具等。</a:t>
            </a:r>
          </a:p>
          <a:p>
            <a:r>
              <a:t>2.企业应该定期评估和改进IT治理体系，以适应业务的变化和环境的变化。</a:t>
            </a:r>
          </a:p>
          <a:p>
            <a:r>
              <a:t>3.企业应该培养和激励IT治理体系的实施者和参与者，以提高IT治理体系的执行力和效果。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可持续性的定义与目标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IT治理体系的可持续性研究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可持续性的定义与目标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1.可持续性是指满足当前需求的同时，不损害后代满足其需求的能力。</a:t>
            </a:r>
          </a:p>
          <a:p>
            <a:r>
              <a:t>2.可持续性是经济、社会和环境三者之间的平衡。</a:t>
            </a:r>
          </a:p>
          <a:p>
            <a:r>
              <a:t>3.可持续性的目标是实现经济、社会和环境的长期发展。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可持续性的目标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1.可持续性的目标是实现经济、社会和环境的长期发展。</a:t>
            </a:r>
          </a:p>
          <a:p>
            <a:r>
              <a:t>2.可持续性的目标是提高生活质量，减少贫困和不平等。</a:t>
            </a:r>
          </a:p>
          <a:p>
            <a:r>
              <a:t>3.可持续性的目标是保护和恢复自然环境，防止气候变化。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可持续性的定义与目标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可持续性与IT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1.IT在实现可持续性方面发挥着重要作用，如提高能源效率、减少碳排放等。</a:t>
            </a:r>
          </a:p>
          <a:p>
            <a:r>
              <a:t>2.IT可以通过数字化和自动化技术，提高生产效率，减少资源浪费。</a:t>
            </a:r>
          </a:p>
          <a:p>
            <a:r>
              <a:t>3.IT可以通过大数据和人工智能技术，预测和应对环境变化，提高环境管理效率。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IT治理体系的可持续性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1.IT治理体系的可持续性是指IT治理过程中的经济、社会和环境的平衡。</a:t>
            </a:r>
          </a:p>
          <a:p>
            <a:r>
              <a:t>2.IT治理体系的可持续性需要考虑IT治理的长期性和整体性。</a:t>
            </a:r>
          </a:p>
          <a:p>
            <a:r>
              <a:t>3.IT治理体系的可持续性需要通过有效的IT治理机制，实现IT治理的目标。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可持续性的定义与目标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IT治理体系的可持续性研究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1.IT治理体系的可持续性研究需要综合考虑经济、社会和环境因素。</a:t>
            </a:r>
          </a:p>
          <a:p>
            <a:r>
              <a:t>2.IT治理体系的可持续性研究需要通过实证研究，验证IT治理体系的可持续性。</a:t>
            </a:r>
          </a:p>
          <a:p>
            <a:r>
              <a:t>3.IT治理体系的可持续性研究需要提出有效的IT治理体系，实现IT治理体系的可持续性。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IT治理体系可持续性的挑战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IT治理体系的可持续性研究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IT治理体系可持续性的挑战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IT治理组织结构与资源配置挑战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1.组织结构复杂，IT资源分散不易集中管理；</a:t>
            </a:r>
          </a:p>
          <a:p>
            <a:r>
              <a:t>2.IT资源分配不均，难以满足业务需求；</a:t>
            </a:r>
          </a:p>
          <a:p>
            <a:r>
              <a:t>3.缺乏有效的协调机制，导致效率低下。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IT治理能力提升挑战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1.难以跟上快速变化的技术发展；</a:t>
            </a:r>
          </a:p>
          <a:p>
            <a:r>
              <a:t>2.对于新技术的理解和应用能力不足；</a:t>
            </a:r>
          </a:p>
          <a:p>
            <a:r>
              <a:t>3.缺乏专业化的IT治理团队。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IT治理体系可持续性的挑战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IT治理合规风险挑战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1.国家法规和政策变动频繁，企业难以应对；</a:t>
            </a:r>
          </a:p>
          <a:p>
            <a:r>
              <a:t>2.企业内部IT操作可能存在违规行为，增加合规风险；</a:t>
            </a:r>
          </a:p>
          <a:p>
            <a:r>
              <a:t>3.数据安全保护难度大，容易引发法律纠纷。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IT治理数据质量挑战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1.数据收集过程中可能存在误差和遗漏，影响决策准确性；</a:t>
            </a:r>
          </a:p>
          <a:p>
            <a:r>
              <a:t>2.数据存储和处理方式可能影响数据的完整性；</a:t>
            </a:r>
          </a:p>
          <a:p>
            <a:r>
              <a:t>3.数据更新和维护难度大，可能导致数据过时。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IT治理体系可持续性的挑战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IT治理成本控制挑战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1.IT设备购置和运行维护成本高昂；</a:t>
            </a:r>
          </a:p>
          <a:p>
            <a:r>
              <a:t>2.技术更新速度快，需要不断投入资金；</a:t>
            </a:r>
          </a:p>
          <a:p>
            <a:r>
              <a:t>3.治理效果难以量化，难以评估投资回报率。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IT治理环境适应性挑战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1.不同行业和领域的IT环境差异大，企业难以找到通用的治理模式；</a:t>
            </a:r>
          </a:p>
          <a:p>
            <a:r>
              <a:t>2.云计算、大数据等新兴技术的应用对传统IT治理提出了新的挑战；</a:t>
            </a:r>
          </a:p>
          <a:p>
            <a:r>
              <a:t>3.环境变化快，需要灵活的治理策略来应对。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https://d.book118.com/238116033026006026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引言：介绍IT治理体系及其重要性</vt:lpstr>
      <vt:lpstr> 引言：介绍IT治理体系及其重要性</vt:lpstr>
      <vt:lpstr> 引言：介绍IT治理体系及其重要性</vt:lpstr>
      <vt:lpstr> 引言：介绍IT治理体系及其重要性</vt:lpstr>
      <vt:lpstr> 可持续性的定义与目标</vt:lpstr>
      <vt:lpstr> 可持续性的定义与目标</vt:lpstr>
      <vt:lpstr> 可持续性的定义与目标</vt:lpstr>
      <vt:lpstr> 可持续性的定义与目标</vt:lpstr>
      <vt:lpstr> IT治理体系可持续性的挑战</vt:lpstr>
      <vt:lpstr> IT治理体系可持续性的挑战</vt:lpstr>
      <vt:lpstr> IT治理体系可持续性的挑战</vt:lpstr>
      <vt:lpstr> IT治理体系可持续性的挑战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2024-09-03T05:52:31.135</cp:lastPrinted>
  <dcterms:created xsi:type="dcterms:W3CDTF">2024-09-02T21:52:31Z</dcterms:created>
  <dcterms:modified xsi:type="dcterms:W3CDTF">2024-09-02T21:52:33Z</dcterms:modified>
</cp:coreProperties>
</file>