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F7B61A-A1CE-4ED8-A28D-788FA67D2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0BD539-A355-4A5C-9E5C-544ED1464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7D5EA7-774F-4494-891D-AB842203A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455113-2017-4798-9232-7DF1F02DD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96C30B-91D6-4D70-B3F1-45071AF97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D67D63-C594-4628-BF98-0868264BB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5DD11D-7D0A-40F3-8669-A71F102B3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04D669-D3C0-4567-A1D0-F35A32B15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9B5B0B-03B9-4FA8-B86C-444E4DB20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A7A627-52C5-4054-8F2A-E95D17D48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5DF84F-FC92-4902-9DC4-1E2567B41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11607705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梅尼埃病护理查房PPT课件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梅尼埃病概述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梅尼埃病护理常规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个体化护理方案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健康教育与心理支持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梅尼埃病护理研究进展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梅尼埃病概述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梅尼埃病是一种以膜迷路积水为主要病理特征的内耳病，临床表现为反复发作的旋转性眩晕、波动性听力下降、耳鸣和（或）耳闷胀感。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梅尼埃病是一种常见的内耳疾病，其特征在于膜迷路积水，导致一系列的听力、平衡和感觉问题。该病通常表现为反复发作的旋转性眩晕，即患者感到自身或周围物体在旋转或摇摆。听力下降也是常见的症状，通常表现为波动性，即听力在发作期下降，在间歇期有所恢复。此外，患者还可能出现耳鸣和耳闷胀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梅尼埃病的病因尚不完全清楚，可能与内淋巴产生和吸收失衡有关。病理机制主要是膜迷路积水。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梅尼埃病的具体病因尚未完全明了，但研究认为可能与内淋巴产生和吸收失衡有关。内淋巴是内耳中的一种液体，对维持听力正常功能具有重要作用。当内淋巴产生过多或吸收不足时，就会导致膜迷路积水，进而引发梅尼埃病的症状。此外，其他可能的病因包括免疫、感染、遗传、内分泌和环境因素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梅尼埃病的典型表现为反复发作的旋转性眩晕、波动性听力下降、耳鸣和（或）耳闷胀感。诊断主要依据临床表现和听力检查。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梅尼埃病的临床表现多种多样，但典型的表现为反复发作的旋转性眩晕，通常持续20分钟至12小时。听力下降是另一个常见症状，表现为波动性，即在发作期听力下降，而在间歇期听力有所恢复。患者还可能出现耳鸣和（或）耳闷胀感。诊断梅尼埃病主要依据患者的临床表现和听力检查结果。听力检查通常显示低频至中频的听力损失，以及在发作期和间歇期的听力变化。其他辅助检查如前庭功能检查、影像学检查等也有助于诊断和鉴别诊断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梅尼埃病护理常规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142" r="1414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基础护理措施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保持病房安静、舒适，减少噪音和干扰。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定期记录患者生命体征，如体温、脉搏、呼吸等。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保持患者口腔清洁，及时清理呼吸道分泌物。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鼓励患者多饮水，预防脱水。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观察患者眩晕症状的发作时间、程度和持续时间，及时报告医生。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协助患者保持舒适的体位，避免突然改变头部位置或剧烈运动。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对于恶心、呕吐症状，可给予止吐药物和补液治疗。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对于听力下降的患者，提供适当的听力辅助设备。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症状护理与管理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定期监测患者电解质水平，预防电解质紊乱。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对于长期卧床的患者，定期翻身、拍背，预防褥疮和肺部感染。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注意观察患者是否有肢体麻木、无力等脑神经症状，及时处理。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对于情绪不稳定的患者，加强心理护理，提供情感支持。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并发症预防与护理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个体化护理方案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https://d.book118.com/238116077052006024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2024-08-31T11:51:15.208</cp:lastPrinted>
  <dcterms:created xsi:type="dcterms:W3CDTF">2024-08-31T03:51:15Z</dcterms:created>
  <dcterms:modified xsi:type="dcterms:W3CDTF">2024-08-31T03:51:17Z</dcterms:modified>
</cp:coreProperties>
</file>