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2461B-30A5-4761-893E-CACA3869A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1DD9E-847E-4D52-9F8F-7A186788B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FBB1F-E17B-4ABE-96C9-E3159E64F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12FED-BB78-4D83-AE38-508F8BF09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427940-A54F-4CE8-9E27-BE5B83C25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82E7EF-8D36-4B49-8708-E4E4396AC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06A951-FCB1-41B2-B524-AF0590C0D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E79E2-7E37-488B-9D70-13469B2E7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23704-201D-4375-B71B-8612DB897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A0635-FEDA-4125-B1DC-3EA17F4F1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67F08-AF71-466E-B2CD-72089D85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6111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心理健康旅游前景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心理健康旅游概述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心理健康旅游市场分析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心理健康旅游产品与服务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心理健康旅游的挑战与机遇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心理健康旅游的可持续发展策略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心理健康旅游成功案例分享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心理健康旅游概述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心理健康旅游是一种以促进个人心理成长、缓解压力、提升幸福感为主要目的的旅游方式。它结合了旅游活动和心理健康服务，使游客在享受自然美景和人文风情的同时，获得身心的放松与愉悦。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心理健康旅游注重游客的内心体验，强调个体差异和需求满足。它融合了旅游和心理学等多学科知识，通过各种心理干预手段，帮助游客解决心理问题，提升心理素质，实现自我成长。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心理健康旅游最初起源于20世纪70年代，当时人们开始意识到心理健康的重要性，一些疗养院和度假村开始提供与心理健康相关的服务。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进入21世纪后，随着社会压力的增大和人们对心理健康的关注度提高，心理健康旅游逐渐受到重视。许多旅游目的地开始推出与心理健康相关的主题活动和产品，心理健康旅游逐渐成为一个独立的产业。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科技的发展和跨界融合的不断深入，心理健康旅游在理念、技术和服务等方面不断创新。例如，虚拟现实（VR）和增强现实（AR）技术的应用为游客提供了沉浸式的心理放松体验；同时，与教育、医疗等领域的合作也进一步拓展了心理健康旅游的发展空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心理健康旅游的发展历程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推动产业融合发展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增强社会凝聚力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心理健康旅游的重要性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心理健康旅游能够帮助人们缓解压力、放松身心，从而提高生活质量。在快节奏的现代社会中，人们面临着来自工作、家庭、社交等多方面的压力，心理健康旅游提供了一个释放压力、寻找内心平静的机会。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心理健康旅游通过各种心理干预手段，帮助人们解决心理问题，提升心理素质。它不仅关注游客的内心体验，还注重培养他们的心理适应能力和自我调节能力，从而促进身心的健康。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心理健康旅游的发展促进了旅游业与心理学、医疗保健等相关产业的融合。这种跨界的合作模式不仅丰富了旅游产品和服务的内容，还为相关产业带来了新的发展机遇。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心理健康旅游有助于增强社会凝聚力。在旅游过程中，人们有机会结识志同道合的朋友，共同分享彼此的经历和感悟。这种互动与交流有助于增进人与人之间的了解与信任，从而促进社会的和谐与进步。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心理健康旅游市场分析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7860526" y="2433468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8305083" y="2866340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5" name="TextBox 25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现代社会压力大，人们对于心理健康的关注度越来越高，对心理健康旅游的需求也在逐渐增加。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随着生活水平的提高，人们更加注重身心健康，愿意为心理健康旅游服务买单。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心理健康旅游市场的需求呈现出多元化、个性化的特点，不同年龄段、不同职业、不同需求的消费者对于心理健康旅游的需求和期望也不同。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cxnSp>
        <p:nvCxnSpPr>
          <p:cNvPr id="49" name="Connector 49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50" name="Connector 50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62026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211596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131586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73877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73877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60339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96915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211596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96915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73877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3021001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3021001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3047099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60339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131586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245220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131586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60339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73877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131586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60339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96915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96915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82843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211596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245220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245220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24522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211596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3051672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3051672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305167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87676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87676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87676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123014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123014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12301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65305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65305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6530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202929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202929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202929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236647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236647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23664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74271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74271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7427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31322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332117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AutoShape 64"/>
          <p:cNvSpPr/>
          <p:nvPr/>
        </p:nvSpPr>
        <p:spPr>
          <a:xfrm>
            <a:off x="6649402" y="2138986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6731888" y="2359775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6833234" y="3604645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6950105" y="366465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6977919" y="361055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6950105" y="363912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6981538" y="363912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969155" y="356216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974109" y="358702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/>
        </p:nvSpPr>
        <p:spPr>
          <a:xfrm>
            <a:off x="6899909" y="366465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6912196" y="358702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6902576" y="363912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6933532" y="353558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6950105" y="353558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6927722" y="355321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6918483" y="356216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6906862" y="361055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6950105" y="368741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6920769" y="361055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6928770" y="356216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6918006" y="363912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6950105" y="361055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6950105" y="356216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6950105" y="358702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924960" y="358702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Freeform 90"/>
          <p:cNvSpPr/>
          <p:nvPr/>
        </p:nvSpPr>
        <p:spPr>
          <a:xfrm>
            <a:off x="6914863" y="371294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916482" y="366465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15340" y="368741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898289" y="368741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85729" y="368741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84205" y="366465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27246" y="355635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62869" y="355635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6945153" y="355635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22293" y="358073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67632" y="358073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945153" y="358073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18483" y="3604645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71918" y="3604645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>
            <a:off x="6945153" y="3604645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14863" y="363331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75728" y="363331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>
            <a:off x="6945153" y="363331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12196" y="365884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78395" y="365884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6945153" y="365884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11053" y="3681607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80395" y="3681607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6945153" y="3681607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0006" y="370713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81538" y="370713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945153" y="370713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6945153" y="373351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6649402" y="4666547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793896" y="4847236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TextBox 120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消费者对于心理健康旅游的认知程度逐渐提高，更加注重服务的品质和效果。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消费者在选择心理健康旅游产品时，更加注重个性化、定制化的服务，希望获得更加贴心、专业的服务。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消费者对于价格的敏感度较高，会综合考虑价格、品质、效果等多个因素进行选择。</a:t>
            </a:r>
          </a:p>
        </p:txBody>
      </p:sp>
      <p:sp>
        <p:nvSpPr>
          <p:cNvPr id="123" name="AutoShape 1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AutoShape 1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TextBox 1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197479" y="2448496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6791744" y="3078289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7798918" y="1874806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070791" y="3201543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6979101" y="4077938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349433" y="4470368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市场发展趋势预测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心理健康旅游市场将会持续增长，市场规模将会不断扩大。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随着消费者需求的不断变化，心理健康旅游产品和服务将会不断创新和升级，以满足消费者的需求。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未来心理健康旅游市场将会更加注重品质和服务，品牌和服务质量将成为市场竞争的关键因素。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心理健康旅游产品与服务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90" r="1119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主题式线路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自然环境线路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文化体验线路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根据不同心理健康需求，如减压、冥想、自我探索等，设计具有针对性的旅游线路。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利用自然景观的治愈力量，如温泉、森林、海滩等，打造有益于身心健康的旅游线路。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结合当地文化，提供心灵成长和自我提升的旅游体验。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旅游线路设计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旅游服务提供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培训具备心理学背景的导游，提供专业指导和支持。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在旅游过程中提供心理咨询和疏导服务，满足游客的心理健康需求。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提供营养均衡、有益于身心健康的餐饮选择。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专业导游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心理咨询服务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健康餐饮服务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https://d.book118.com/238116111042006044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2024-09-24T07:26:33.874</cp:lastPrinted>
  <dcterms:created xsi:type="dcterms:W3CDTF">2024-09-23T23:26:33Z</dcterms:created>
  <dcterms:modified xsi:type="dcterms:W3CDTF">2024-09-23T23:26:35Z</dcterms:modified>
</cp:coreProperties>
</file>