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B0AD7A-B31B-4285-975F-BF155B25D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F250C-6097-4627-9658-8C8363671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A61E1-9DD6-4433-B4B6-B57901867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729809-EBAB-4A05-A57F-0D5ED85A1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642F35-8872-416E-BCA8-842E0B5F8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3E05B4-AFE6-4CF5-8041-0589D251F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C3D3F0-1F42-432C-BE98-AEC4F3125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E1AED-F9CA-4A05-83AD-F1A3707CF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E3C91D-E728-4829-AFCA-66BDCF876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8C653-44F2-494B-941F-23E7E59DA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E42CB-38AD-4A20-80C8-2BFB1D8F2F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11711706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可持续排水设计方案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项目背景和引言
 可持续排水设计的理念
 设计原则和标准
 雨水收集与处理
 绿地与渗水系统设计
 水质保护与监测
 维护与管理方案
 结论与建议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项目背景和引言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可持续排水设计方案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项目背景和引言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项目背景和需求分析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1.项目背景介绍：对项目的地理环境、气候条件、现有排水系统等进行描述。</a:t>
            </a:r>
          </a:p>
          <a:p>
            <a:r>
              <a:t>2.需求分析：分析现有排水系统存在的问题，提出可持续排水设计方案的需求。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可持续排水设计的理念和目标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1.设计理念：强调可持续、环保、生态的设计理念。</a:t>
            </a:r>
          </a:p>
          <a:p>
            <a:r>
              <a:t>2.设计目标：明确可持续排水设计方案的目标，如提高排水效率、减少污染、增加生态效益等。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项目背景和引言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可持续排水设计的技术和方案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1.可持续排水技术：介绍雨水花园、绿色屋顶、透水铺装等可持续排水技术。</a:t>
            </a:r>
          </a:p>
          <a:p>
            <a:r>
              <a:t>2.设计方案：根据项目需求和目标，提出具体的可持续排水设计方案。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可持续排水设计的优势和效益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1.优势分析：分析可持续排水设计方案的优势，如提高排水效率、减少污染、增加生态效益等。</a:t>
            </a:r>
          </a:p>
          <a:p>
            <a:r>
              <a:t>2.效益评估：对可持续排水设计方案的效益进行评估，包括经济效益、社会效益和生态效益。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项目背景和引言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可持续排水设计的实施和监测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1.施工方案：提出具体的施工方案，包括施工流程、施工方法、施工安全措施等。</a:t>
            </a:r>
          </a:p>
          <a:p>
            <a:r>
              <a:t>2.监测与评估：建立监测机制，对可持续排水设计方案的实施效果进行监测和评估。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可持续排水设计的推广和应用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1.推广策略：提出推广可持续排水设计方案的策略，包括宣传教育、政策引导等。</a:t>
            </a:r>
          </a:p>
          <a:p>
            <a:r>
              <a:t>2.应用前景：分析可持续排水设计方案的应用前景，展望未来的发展趋势。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可持续排水设计的理念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可持续排水设计方案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可持续排水设计的理念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可持续排水设计的定义和重要性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1.定义：可持续排水设计是一种综合考虑水资源管理、环境保护和公共安全的排水设计理念。</a:t>
            </a:r>
          </a:p>
          <a:p>
            <a:r>
              <a:t>2.重要性：随着城市化进程和气候变化，可持续排水设计对于保障城市正常运行和居民生活越来越重要。</a:t>
            </a:r>
          </a:p>
          <a:p>
            <a:r>
              <a:t>---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可持续排水设计的原则和目标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1.原则：遵循自然规律，充分利用自然资源，注重生态平衡，确保排水系统的可靠性和可持续性。</a:t>
            </a:r>
          </a:p>
          <a:p>
            <a:r>
              <a:t>2.目标：提高排水系统的效率，减少洪涝灾害的风险，保护水资源和环境，提高城市的宜居性。</a:t>
            </a:r>
          </a:p>
          <a:p>
            <a:r>
              <a:t>---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可持续排水设计的理念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可持续排水设计的技术和方法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1.技术：采用先进的雨水收集、处理和利用技术，以及生态工程技术，如绿色屋顶、雨水花园等。</a:t>
            </a:r>
          </a:p>
          <a:p>
            <a:r>
              <a:t>2.方法：注重源头控制，通过合理规划和设计，减少雨水径流量，提高排水系统的自适应性。</a:t>
            </a:r>
          </a:p>
          <a:p>
            <a:r>
              <a:t>---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可持续排水设计的实践案例和效果评估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1.实践案例：介绍一些成功的可持续排水设计案例，如某城市的雨水花园项目、某小区的雨水收集利用系统等。</a:t>
            </a:r>
          </a:p>
          <a:p>
            <a:r>
              <a:t>2.效果评估：对实践案例的效果进行评估，包括排水效果、环境效益和经济效益等方面。</a:t>
            </a:r>
          </a:p>
          <a:p>
            <a:r>
              <a:t>---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可持续排水设计的理念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可持续排水设计的政策支持和法规保障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1.政策支持：政府应加大对可持续排水设计的支持力度，制定相应的政策和规划，提供资金和技术支持。</a:t>
            </a:r>
          </a:p>
          <a:p>
            <a:r>
              <a:t>2.法规保障：建立完善的法规体系，确保可持续排水设计的实施和管理有法可依、有章可循。</a:t>
            </a:r>
          </a:p>
          <a:p>
            <a:r>
              <a:t>---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可持续排水设计的未来发展趋势和挑战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1.未来发展趋势：随着科技的不断进步和应用，可持续排水设计将迎来更广阔的发展空间和机遇。</a:t>
            </a:r>
          </a:p>
          <a:p>
            <a:r>
              <a:t>2.挑战：面对气候变化、城市化和资源紧张等挑战，可持续排水设计需要不断创新和完善，以适应未来的发展需求。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设计原则和标准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可持续排水设计方案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设计原则和标准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设计原则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1.可持续性：设计应着眼于长期的环境、经济和社会可持续性，减少对环境的影响，并提高排水系统的可靠性。</a:t>
            </a:r>
          </a:p>
          <a:p>
            <a:r>
              <a:t>2.生态系统保护：考虑保护和维护生态系统，通过模仿自然的排水过程，减少对自然环境的破坏。</a:t>
            </a:r>
          </a:p>
          <a:p>
            <a:r>
              <a:t>3.综合性设计：综合考虑地质、气象、水文等多方面因素，确保设计方案适用于当地条件。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设计标准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1.雨水管理：确保排水系统能够有效地收集、传输和处理雨水，防止洪涝灾害的发生。</a:t>
            </a:r>
          </a:p>
          <a:p>
            <a:r>
              <a:t>2.水质保护：通过过滤、沉淀等处理技术，确保排水系统不会对水质产生负面影响。</a:t>
            </a:r>
          </a:p>
          <a:p>
            <a:r>
              <a:t>3.系统可靠性：设计应保证排水系统的稳定性和可靠性，避免因维护不当或自然灾害等原因导致系统失效。</a:t>
            </a:r>
          </a:p>
          <a:p>
            <a:r>
              <a:t>---</a:t>
            </a:r>
          </a:p>
          <a:p>
            <a:r>
              <a:t>以上内容仅供参考，具体设计方案需要根据实际情况进行调整和优化。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雨水收集与处理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可持续排水设计方案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雨水收集与处理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雨水收集系统的设计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1.设计考虑因素：降雨量、地形、土壤类型、建筑布局等。</a:t>
            </a:r>
          </a:p>
          <a:p>
            <a:r>
              <a:t>2.收集方法：屋顶收集、地面收集、绿地收集等。</a:t>
            </a:r>
          </a:p>
          <a:p>
            <a:r>
              <a:t>3.存储设施：雨水罐、地下储水设施等。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雨水处理技术与设备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1.处理方法：过滤、沉淀、消毒等。</a:t>
            </a:r>
          </a:p>
          <a:p>
            <a:r>
              <a:t>2.处理设备：雨水过滤器、紫外线消毒设备等。</a:t>
            </a:r>
          </a:p>
          <a:p>
            <a:r>
              <a:t>3.设备选择与维护：根据处理需求和场地条件选择适合的设备，定期进行维护与保养。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雨水收集与处理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雨水利用方案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1.利用方式：灌溉、冲洗、冷却等。</a:t>
            </a:r>
          </a:p>
          <a:p>
            <a:r>
              <a:t>2.利用优先级：根据需求和使用场景确定利用优先级。</a:t>
            </a:r>
          </a:p>
          <a:p>
            <a:r>
              <a:t>3.利用量控制：根据收集量和需求量进行控制，避免浪费。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雨水排放与安全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1.排放系统设计：确保排放顺畅，不造成积水和堵塞。</a:t>
            </a:r>
          </a:p>
          <a:p>
            <a:r>
              <a:t>2.安全措施：设置警示标识，避免安全隐患。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https://d.book118.com/238117117065006040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项目背景和引言</vt:lpstr>
      <vt:lpstr> 项目背景和引言</vt:lpstr>
      <vt:lpstr> 项目背景和引言</vt:lpstr>
      <vt:lpstr> 项目背景和引言</vt:lpstr>
      <vt:lpstr> 可持续排水设计的理念</vt:lpstr>
      <vt:lpstr> 可持续排水设计的理念</vt:lpstr>
      <vt:lpstr> 可持续排水设计的理念</vt:lpstr>
      <vt:lpstr> 可持续排水设计的理念</vt:lpstr>
      <vt:lpstr> 设计原则和标准</vt:lpstr>
      <vt:lpstr> 设计原则和标准</vt:lpstr>
      <vt:lpstr> 雨水收集与处理</vt:lpstr>
      <vt:lpstr> 雨水收集与处理</vt:lpstr>
      <vt:lpstr> 雨水收集与处理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2024-09-18T23:32:20.215</cp:lastPrinted>
  <dcterms:created xsi:type="dcterms:W3CDTF">2024-09-18T15:32:20Z</dcterms:created>
  <dcterms:modified xsi:type="dcterms:W3CDTF">2024-09-18T15:32:22Z</dcterms:modified>
</cp:coreProperties>
</file>