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FCE00-1F3B-4472-9950-4CC7382D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8AEDC-82F9-438A-9C51-5B0DB70F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852EF-233B-437E-B1D5-25E9778B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23D6A-3E7E-4C26-9E57-52B377AA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368D7-2958-409C-B9FA-8DB9E62C5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78ED2-6A83-4447-93AB-BF2A84517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32F7E-E6A9-412A-BB45-D25B06BC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7C20B-A998-411C-8ACB-FD06FB2A2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EEB5D-35A6-4093-B3A1-623E1B44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88210-03D3-46E5-9503-5B7EB8D9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63CA2-963B-4356-BA13-E1A41EEF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000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牙套护理用具分享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牙套清洁工具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牙套保持工具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牙套护理产品推荐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牙套护理常见问题解答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牙套清洁工具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牙套清洁刷是专门用于清洁牙套的小型工具，具有柔软的刷毛和适合牙套大小的刷头，能够深入牙套的各个角落，有效去除牙套上的污渍和细菌。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牙套清洁刷通常由柔软的尼龙刷毛制成，刷头小巧，可以轻松深入牙套的各个角落，清洁效果非常好。使用时，只需将牙套放在清洁刷上轻轻刷洗，即可去除牙套上的污渍和细菌。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牙套清洁刷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超声波清洗机是一种利用超声波振动来清洁牙套的设备，具有高效、方便、清洁效果好的特点。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清洗机内部装有超声波发生器，通过高频振动产生微小气泡，这些气泡在瞬间破裂时产生强大的冲击力，将牙套表面的污渍和细菌彻底清除。使用超声波清洗机时，只需将牙套放入清洗机中，加入适量清水，按下开关即可自动完成清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超声波清洗机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牙套清洁片是一种专门用于清洁牙套的清洁剂，具有高效、方便、环保的特点。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套清洁片通常由多种天然成分和抗菌剂组成，能够快速分解牙套上的污渍和细菌，同时不会对牙套造成任何损伤。使用时，只需将清洁片放入温水中溶解，再将牙套放入溶液中浸泡一段时间，然后用清水冲洗干净即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牙套清洁片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牙套保持工具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保持器盒是用来存放保持器的容器，可以有效避免保持器的丢失和损坏。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583" b="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保持器盒通常采用塑料或金属材质，具有良好的耐用性和防水性能。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保持器盒设计轻巧，方便携带，可以随时随地保护保持器的安全。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保持器盒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保持器清洁片是一种专门用于清洁保持器的产品，可以有效去除保持器上的污渍和细菌。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保持器清洁片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将清洁片放入清水中，放入保持器浸泡一定时间后，用清水冲洗干净即可。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清洁片具有除菌、去污、防霉等多种功效，使用方便快捷，是保持口腔卫生的必备品。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保持器清洁片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保持器护理液是一种专门用于护理保持器的液体，可以有效防止保持器的老化、变色和变形。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保持器护理液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将护理液倒入容器中，放入保持器浸泡一定时间后，用清水冲洗干净即可。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护理液具有抗氧化、防老化、防变形等多种功效，可以有效延长保持器的使用寿命。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保持器护理液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牙套护理知识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https://d.book118.com/238120005137006027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2024-09-06T00:46:00.379</cp:lastPrinted>
  <dcterms:created xsi:type="dcterms:W3CDTF">2024-09-05T16:46:00Z</dcterms:created>
  <dcterms:modified xsi:type="dcterms:W3CDTF">2024-09-05T16:46:02Z</dcterms:modified>
</cp:coreProperties>
</file>