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27250-4AD9-4E53-89B8-916426E33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210BB-E16D-4C04-A688-226375868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96817-0BEF-41CE-A312-4B05843D2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1C94C-1B89-4506-A6B7-D1C82E745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53F7DF-2D92-485C-ADD1-4B1F4FB14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AFF394-7E45-4F3F-9BCA-EFCB1F9FA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7C7399-DDFC-4BE7-823A-C9FC28189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4EA03F-EBD9-4276-877A-212EA3B8A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0D9D5-A367-4100-8F01-D754B7265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2FB3C-049C-47AA-A68F-92C370770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9788F-7D41-4180-A111-3188A7556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2007503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职业健康监护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职业健康监护内容与方法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职业健康监护实施流程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职业健康监护结果应用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职业健康监护中的法律问题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职业健康监护发展趋势与挑战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早期发现职业病、职业健康损害和职业禁忌证；跟踪诊断、治疗康复和医学观察；评价职业健康损害程度及与职业病的关联；鉴定新的职业危害和高危人群；进行目标干预；为职业病防治效果评价提供依据。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随着工业化的快速发展，职业病问题日益突出，职业健康监护作为职业病防治的重要手段，越来越受到重视。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9188" r="29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通过定期的健康检查，及时发现劳动者的健康问题，避免病情恶化，保障劳动者的身体健康。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保障劳动者健康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健康的劳动者是生产力的基础，通过职业健康监护，可以及时发现并处理劳动者的健康问题，减少因健康问题导致的生产事故和劳动力损失，提高生产效率。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职业健康监护是企业履行社会责任的重要体现，有助于提升企业的社会形象和声誉，同时也有利于企业的可持续发展。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职业健康监护的重要性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对象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存在职业病危害因素的企业、事业单位和个体经济组织等用人单位。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接触职业病危害因素的劳动者，包括在岗期间、离岗时、应急的健康检查以及离岗后的医学随访检查。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职业健康监护内容与方法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包括身高、体重、血压、心率等基本生理指标测量。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涵盖血常规、尿常规、生化检查等，评估机体基本健康状况。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如X线、B超等，用于发现潜在的内脏器官病变。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常规医学检查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针对粉尘、有害气体等暴露人群，评估呼吸系统损伤情况。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肺功能检查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对噪声暴露人群进行听力测试，发现早期听力损伤。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听力检测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评估肌肉、神经功能状态，发现早期神经肌肉损伤。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神经肌电图检查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特殊医学检查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23" b="125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职业病危害因素监测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工作场所监测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定期对工作场所进行空气、噪声、辐射等有害因素检测。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生物监测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通过检测生物标志物，评估机体对有害因素的暴露情况和损伤程度。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个体防护用品效果评估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检测个体防护用品的防护效果，确保其有效性。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健康状况评估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根据医学检查结果，综合评估个体健康状况，确定是否存在职业病风险。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健康指导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提供针对性的健康建议，包括饮食、运动、作息等方面的指导，促进健康生活方式形成。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职业病防治知识宣传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普及职业病防治知识，提高劳动者的自我防护意识和能力。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健康状况评估与指导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职业健康监护实施流程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明确需要接受职业健康监护的工种、岗位和人员。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确定监护对象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根据职业病危害因素的性质、程度和接触时间等，设定合理的监护周期。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设定监护周期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针对特定的职业病危害因素，选择相应的医学检查、监测和评估项目。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选择监护项目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制定监护计划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通过测定生物标志物等，评估监护对象体内职业病危害因素的暴露情况和健康效应。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对监护对象进行定期的体格检查、实验室检查和特殊检查等。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监测职业病危害因素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对工作场所的职业病危害因素进行定期监测，评估其浓度或强度是否符合国家职业卫生标准。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实施医学检查与监测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根据医学检查、监测和生物监测结果，对监护对象的健康状况进行评估。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对符合职业病诊断标准的监护对象，进行职业病诊断。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职业病诊断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评估监护对象发生职业病和其他健康问题的风险。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健康风险评估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评估健康状况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https://d.book118.com/238120075035006043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2024-09-22T18:16:33.816</cp:lastPrinted>
  <dcterms:created xsi:type="dcterms:W3CDTF">2024-09-22T10:16:33Z</dcterms:created>
  <dcterms:modified xsi:type="dcterms:W3CDTF">2024-09-22T10:16:36Z</dcterms:modified>
</cp:coreProperties>
</file>