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CC51A-A648-43DC-80DD-F1C368C45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D7A6A-CB82-4A08-B63C-DC0A853D0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4EAFA-942F-4085-9C4E-012D76B5C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9BD39-E6E0-42C0-90A0-F15A3A90A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AF5A3C-17D5-4703-811D-DB39748B4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0C842-B060-4595-B1B4-8E676DCC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CDCF70-2C52-4CBF-BD6A-260758B36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B5276-5877-48C5-AC01-DD9D3765B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EF494-0D4D-4272-BA5E-8470969E4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C47CB-0751-44D7-BD82-3235D5F33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30ECE-1E74-45E0-B655-ABE1EE1F6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0111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《何时获得最大利润》教学课件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利润最大化的条件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如何实现利润最大化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利润的基本概念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利润是企业或个人在一定时期内从事生产和经营所获得的净收入。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利润的构成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利润的计算方法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利润主要由收入和成本两部分组成，是企业经营成果的最终体现。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利润可以通过收入减去成本得到，也可以通过其他方式计算，如净利润、毛利润等。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企业通过销售产品或服务获得收入，这是企业利润的主要来源之一。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875" r="8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销售收入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企业通过投资股票、债券、房地产等获得收益，这是企业利润的重要来源之一。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投资收益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政府为了鼓励某些行业或企业的发展，会给予一定的补贴或税收优惠，这也是企业利润的一个来源。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企业通过获得利润，可以用于扩大再生产，增加产能和规模，进一步提高企业的竞争力和盈利能力。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458" b="19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扩大再生产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企业通过提高经济效益，可以获得更多的利润，这有助于提高企业的竞争力和市场地位。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917" r="10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企业通过获得利润，可以创造更多的社会财富，为社会的发展和进步做出贡献。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创造社会财富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利润最大化的条件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完全竞争市场是指一个不存在任何垄断因素，生产者众多且规模较小的市场。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在完全竞争市场中，产品同质且价格由市场决定，每个生产者对市场价格没有影响。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完全竞争市场中的生产者只能接受市场价格，无法通过控制价格来获取竞争优势。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完全竞争市场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利润最大化条件是指在完全竞争市场中，生产者为了获得最大利润，需要满足一定的条件。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3501" r="13501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边际成本是指在一定产量水平下，增加或减少一个单位产量所引起的总成本的变化。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利润最大化条件包括边际成本等于边际收益，即生产者应该生产并销售边际成本等于边际收益的产品数量。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边际收益是指在一定产量水平下，增加或减少一个单位产量所引起的总收益的变化。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利润最大化条件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同时，生产者也需要关注市场需求、产品质量、技术创新等方面，以提高生产效率和产品质量，实现利润最大化。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利润最大化条件是指导生产者制定生产决策的重要原则。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在实际应用中，生产者可以通过分析市场供需关系、预测未来市场变化等方式，确定边际成本和边际收益，从而制定出最优的生产计划和销售策略。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利润最大化条件的应用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如何实现利润最大化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制定合理的价格策略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价格定位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根据市场需求和竞争情况，合理定位产品价格，以吸引目标客户并保持利润空间。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采用差异化定价、捆绑定价、促销定价等策略，提高产品竞争力并实现利润最大化。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根据市场变化和客户需求，灵活调整价格，以保持市场份额和盈利能力。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https://d.book118.com/238120111031006031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2024-09-08T01:07:58.930</cp:lastPrinted>
  <dcterms:created xsi:type="dcterms:W3CDTF">2024-09-07T17:07:58Z</dcterms:created>
  <dcterms:modified xsi:type="dcterms:W3CDTF">2024-09-07T17:08:00Z</dcterms:modified>
</cp:coreProperties>
</file>