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42AC4-B566-4CFE-8467-B17120111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9AE34-AE87-4871-8A91-A7A32D17F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9FB2D-8DFC-4852-8537-D0F59A196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17944-491A-43B6-A999-A3DB3D3C2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28CDA4-A265-4979-915E-825538DFC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81A41B-FB99-4A91-91B8-9AC1D9630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B1804-4A90-4296-B5C5-7EBFDFB6C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C2010-37B5-45E0-86BA-D6F41AAF3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A4922-2838-4498-B3F3-B3055376F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7341B-61D8-484D-9174-914B80F95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7EE0D-DDC4-43ED-874C-CCE30EB3F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22125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增强现实技术改变园林与景观设计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增强现实技术原理及设备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园林与景观设计中的实际应用案例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增强现实技术对园林与景观设计的影响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增强现实（Augmented Reality，简称AR）是一种实时计算摄影机影像的位置及角度并加上相应图像的技术，这种技术的目标是在屏幕上把虚拟世界套在现实世界并进行互动。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随着计算机视觉、图形处理、深度学习等技术的不断发展，增强现实技术在近年来取得了显著的进步。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园林与景观设计现状及挑战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当前园林与景观设计领域正面临着设计创新、用户体验提升等多方面的挑战。传统的设计方法往往难以实现设计师、用户和空间之间的有效互动。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如何打破传统设计方法的局限性，提供更加沉浸式的设计体验，以及满足用户日益增长的个性化需求，是园林与景观设计领域亟待解决的问题。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06" r="21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创新设计手段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增强现实技术可以为设计师提供更加直观、灵活的设计工具，使得设计方案能够实时地呈现在用户面前，提高设计效率和创新性。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通过增强现实技术，用户可以在实际场景中预览设计方案，实现设计师、用户和空间之间的实时互动，提升用户体验的沉浸感和参与度。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拓展设计领域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增强现实技术的应用不仅可以改善现有的园林与景观设计流程，还有望拓展到城市规划、建筑设计等相关领域，推动整个行业的创新与发展。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增强现实技术在园林与景观设计中的应用价值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增强现实技术原理及设备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通过摄像头捕捉用户视野中的真实世界，并对其进行实时跟踪。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虚拟物体注册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将计算机生成的虚拟物体、信息或效果准确地“放置”在真实世界的场景中。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虚实融合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确保虚拟物体与真实环境在视觉、听觉和触觉等多方面的自然融合。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实时交互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允许用户与虚拟物体进行实时互动，提供沉浸式的体验。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手机/平板AR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利用普通手机或平板电脑的摄像头和显示屏实现增强现实效果，便携且易于推广。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投影式AR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通过投影仪将虚拟图像投射到真实世界中，适合大型场景或多人互动。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头戴式显示设备（HMD）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提供沉浸式体验，用户可全方位观察虚拟与真实世界的融合。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增强现实设备分类及特点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042" b="3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一款先进的头戴式显示设备，具有高分辨率显示、手势识别和空间映射功能，适合专业设计师使用。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Microsoft HoloLens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适用于iOS设备的增强现实开发工具包，设计师可通过iPhone或iPad轻松实现高质量的AR效果。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Apple ARKit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针对Android设备的增强现实平台，支持广泛的Android手机和平板电脑，为园林与景观设计提供灵活性和便携性。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Google ARCore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适用于园林与景观设计的增强现实设备推荐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园林与景观设计中的实际应用案例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15" r="2331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通过增强现实技术，将真实的植物以3D模型的形式展现出来，用户可以通过手机或AR眼镜等设备，在园林中看到各种植物的立体形态和细节。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3D植物模型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利用增强现实技术，可以模拟植物的生长过程，让用户了解植物的生长周期和形态变化，增加用户的参与感和体验感。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生长过程模拟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用户可以通过手势识别或语音识别等方式，与虚拟植物进行互动，例如抚摸叶片、修剪枝条等，让体验更加真实和有趣。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交互式操作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虚拟植物模型展示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通过增强现实技术，在园林中设置虚拟导览标识，用户可以通过手机等设备获取导览信息，了解园林的历史、文化和设计理念。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景观导览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结合增强现实技术，设计互动式游戏，让用户在游览园林的过程中参与游戏互动，增加游览的趣味性和互动性。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互动式游戏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根据用户的兴趣和偏好，利用增强现实技术推荐个性化的游览路线和景点，提升用户的游览体验。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互动式景观导览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https://d.book118.com/238122125072006031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2024-09-08T12:38:43.489</cp:lastPrinted>
  <dcterms:created xsi:type="dcterms:W3CDTF">2024-09-08T04:38:43Z</dcterms:created>
  <dcterms:modified xsi:type="dcterms:W3CDTF">2024-09-08T04:38:45Z</dcterms:modified>
</cp:coreProperties>
</file>