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C82F77-8B77-4FDE-8676-A14812C2B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639171-136A-45F0-9684-9E1E073A8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E717D-AED8-4A07-BB08-49CD3F4C56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5AD859-0C0E-491D-A1EF-1A323B692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0A559B-B8F4-4C09-8377-BB99B2CDC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C5EEC9-E0F1-4E56-A6ED-65E8B2A23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2DFC4B-4FDE-4A5D-8039-520E60628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4B8F53-EFBD-498B-9B52-AE5681609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4D36E9-46D9-49DC-B145-44D731DA0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FC9236-7DC9-4750-933C-2129DCCE4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4282AE-C927-447E-9601-AC3DA793D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12300405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23.年会活动策划方案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2023-12-17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创意主题及表现形式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节目策划与安排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场地布置与氛围营造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互动环节设置与游戏策划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宣传推广与参与渠道拓展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强调团队合作与创造力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公司文化注重团队协作和创新思维，年会作为体现这一精神的重要场合。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历年年会特色回顾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过去几年的年会以不同的主题和形式呈现，如创意表演、互动游戏等，旨在激发员工创意和团队精神。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656" r="246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公司文化及年会传统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通过多样化的活动和互动环节，增进员工之间的了解和信任，提高团队凝聚力。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加强团队凝聚力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7875" r="27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展示公司成果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员工激励与表彰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年会作为展示公司一年来成果的平台，让员工了解公司的进步和发展。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对优秀员工进行表彰和奖励，激发员工的工作热情和归属感。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本次年会目标与期望效果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参与者年龄跨度较大，既有年轻员工也有资深员工，需考虑不同年龄层的喜好和需求。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4292" r="4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8750" r="187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年龄分布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参与者职位多样，包括基层员工、中层管理者和高层领导，活动需兼顾不同职位的特点和需求。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职位差异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公司员工来自不同地域和文化背景，应尊重多元文化，确保活动的包容性和多样性。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文化背景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参与者群体分析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创意主题及表现形式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年会活动主题应与企业文化紧密相连，体现企业价值观，让员工在活动中深刻感受到企业的核心理念。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融合企业文化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主题设计应具有趣味性和互动性，能够激发员工的参与热情，增强团队凝聚力。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激发员工热情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结合企业年度发展成果和未来规划，设计独特的年会主题，让员工共同见证企业的成长与辉煌。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突出年度特点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创意主题设计思路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表现形式选择及理由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舞台剧表演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通过员工自编自演的舞台剧，展现企业员工的才艺和创造力，同时以轻松幽默的方式传达企业文化和年会主题。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主题晚宴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举办一场与年会主题相符的特色晚宴，让员工在享受美食的同时，感受企业独特的文化氛围。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互动游戏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设置一系列有趣的互动游戏，让员工在游戏中增进彼此了解，培养团队合作精神，同时让年会更加生动有趣。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主题元素设计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设计与年会主题相关的独特元素，如Logo、吉祥物等，用于活动宣传、场地布置等各个环节，加深员工对活动的印象。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主题色彩搭配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根据年会主题和企业形象，选择适合的色彩搭配，营造统一的视觉风格，增强活动的整体感。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场地布置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结合年会主题和视觉识别系统，对活动场地进行精心布置，营造浓厚的节日氛围，让员工感受到企业的关怀和温暖。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958" r="1395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4500" b="45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视觉识别系统设计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节目策划与安排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721" r="3272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考虑年会氛围和企业文化，选择适合的节目类型，如歌舞表演、小品、魔术、游戏互动等。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节目类型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根据节目类型和特点，合理安排节目顺序，使晚会整体氛围有起有伏，保持观众兴趣。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顺序安排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节目类型筛选及顺序安排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在晚会中设置多个高潮点，如特别嘉宾表演、员工才艺展示、幸运抽奖等，让观众情绪达到顶峰。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增加创意环节，如定制主题MV、情景剧、创意舞蹈等，展现企业独特魅力，提升观众参与感。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精彩瞬间设计思路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创意环节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高潮点设置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节目单制作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设计美观、清晰的节目单，包括节目名称、表演者、时间等信息，方便观众了解晚会流程。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发布流程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提前将节目单发布至企业内部平台或邮件通知员工，同时在年会现场放置纸质版节目单供观众取阅。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节目单制作和发布流程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场地布置与氛围营造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https://d.book118.com/238123004053006045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2024-09-25T20:58:04.382</cp:lastPrinted>
  <dcterms:created xsi:type="dcterms:W3CDTF">2024-09-25T12:58:04Z</dcterms:created>
  <dcterms:modified xsi:type="dcterms:W3CDTF">2024-09-25T12:58:06Z</dcterms:modified>
</cp:coreProperties>
</file>