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04B3A-DEF3-409B-9327-436A894A8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99D29-B647-4244-B18F-A8E7F4D7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D2583-98E9-4BF8-9F50-05EF8A0C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C16B5-37DA-4850-A500-D8DB0960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E0BBC-21AE-4998-BBBA-A77F31B4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8F9C4-8A8C-4663-A033-08B19718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D1257C-579B-4525-91D1-5E2FD5746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99BE6-4844-4D02-866C-FA8BE3ADD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C7E66-5106-4291-80DE-AB1B4772A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C4614-E59E-4DB9-AA83-9D7A2C7B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6ED1D-B07C-47C3-A538-2C87CFD05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3026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银行优质文明服务标兵事迹演讲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标兵事迹一：用心服务，赢得客户信赖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标兵事迹二：勇于创新，提升服务质量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标兵事迹三：团结协作，共筑服务品牌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标兵事迹四：敬业奉献，诠释服务精神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银行优质文明服务的重要性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向标兵学习，争做优质服务典范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通过演讲，宣传银行业在服务社会、服务民生方面所做出的突出贡献和先进事迹，弘扬银行业优质文明服务的精神。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弘扬银行业优质文明服务精神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通过标兵事迹的展示，树立银行业服务的典范，引导广大银行从业人员以标兵为榜样，不断提升服务水平和质量。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树立行业典范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通过演讲，加强银行业内部的交流和合作，推动银行业持续健康发展，更好地服务实体经济和人民群众。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促进银行业持续健康发展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事迹四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某银行员工在为客户提供理财服务时，针对客户的实际情况和需求，为客户量身定制了个性化的理财方案，帮助客户实现了财富的保值增值。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事迹一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某银行员工在为客户提供服务时，遇到客户突发疾病，紧急联系医院并协助客户就医，最终使客户转危为安。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事迹二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某银行员工在办理业务时，发现客户遗失了大量现金，主动帮助客户寻找并如数归还，赢得了客户的信任和赞誉。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事迹三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某银行员工在为客户提供贷款服务时，不仅为客户提供了优惠的贷款利率，还积极协助客户解决生产经营中的困难，促进了客户的快速发展。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标兵事迹概述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标兵事迹一：用心服务，赢得客户信赖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事迹描述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标兵姓名：李华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所在银行：中国银行某分行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职务：客户经理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事迹概述：李华以高度的责任心和敬业精神，为客户提供全方位、周到的服务，赢得了客户的信赖和好评。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065" b="60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李华在与客户沟通时，始终耐心倾听，深入了解客户的需求和期望，为客户提供个性化的服务方案。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凭借丰富的金融知识和经验，李华为客户提供专业的理财建议和风险评估，帮助客户实现资产保值增值。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李华在服务过程中，始终保持高效率，及时响应客户需求，确保客户问题得到迅速解决。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李华注重与客户的长期合作关系，定期回访客户，了解客户反馈，持续优化服务质量。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长期跟踪服务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服务过程与成果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李华服务的客户对其服务质量和专业水平给予了高度评价，客户满意度持续保持在优秀水平。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通过长期的优质服务，李华赢得了客户的信任和信赖，客户愿意将更多的业务交由中国银行办理。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获得客户信任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许多客户因为对李华的服务满意，主动向亲朋好友推荐中国银行的服务，为银行带来了更多的新客户和业务机会。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客户推荐新客户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标兵事迹二：勇于创新，提升服务质量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该标兵在银行业服务领域始终保持着敏锐的洞察力和创新精神，勇于尝试新的服务方式和方法。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他/她不仅熟练掌握了银行各项业务知识，还不断学习和提升自己的服务水平，力求为客户提供更加优质、高效的服务。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事迹描述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立足本职，追求卓越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勇于创新，敢为人先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创新举措与实践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智能化服务创新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该标兵积极推广和应用智能化服务技术，如智能语音应答、智能客服等，提高了服务效率和客户满意度。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针对不同客户的需求和偏好，他/她推出了个性化服务方案，如定制理财产品、专属客户经理等，增强了客户黏性和忠诚度。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多元化服务创新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为了满足客户日益多样化的金融需求，该标兵不断拓展服务领域和渠道，如推出线上贷款、移动支付等新型金融服务。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业务量稳步增长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优质文明的服务吸引了更多客户前来办理业务，促进了银行业务量的稳步增长。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员工队伍素质提升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该标兵的先进事迹在行内起到了良好的示范带头作用，激励了其他员工不断提升自身服务素质和能力。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客户满意度大幅提升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通过创新服务举措，该标兵成功提高了客户满意度，赢得了客户的信任和好评。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标兵事迹三：团结协作，共筑服务品牌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标杆人物：李经理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事迹概述：李经理带领团队，通过优化服务流程、提升员工素质、创新服务模式等手段，成功打造银行优质文明服务品牌。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036" b="1803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突出成绩：在李经理的带领下，该银行服务质量显著提升，客户满意度达到98%以上，多次获得行业内的服务奖项。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事迹描述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https://d.book118.com/238123026055006045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2024-09-25T22:30:32.320</cp:lastPrinted>
  <dcterms:created xsi:type="dcterms:W3CDTF">2024-09-25T14:30:32Z</dcterms:created>
  <dcterms:modified xsi:type="dcterms:W3CDTF">2024-09-25T14:30:34Z</dcterms:modified>
</cp:coreProperties>
</file>