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738DDE-AD64-482B-9B63-3C396576F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D3BCB0-4654-49AB-8A35-FFA60F65E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F1BFE8-377A-4A04-B94E-3F0DCFD92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5AA3AE-A6AC-4015-A5C7-3C23D6E04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22913E-7DE3-4CE3-8DCE-37651034D0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A8839E-D58E-484C-932F-CBA35E2DC9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10DBB9-B261-4F80-BC49-481E0A6251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823B6F-2BB2-4BCB-A9BC-B8DDC067D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6EC41A-A76D-430C-84D8-0BDFD3598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6E69F4-F361-41D9-BE8A-80BDF528E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D995E-84F5-424E-889C-D9B75B22F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2305710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医学康复管理原理与操作教案课件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医学康复管理概述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医学康复管理原理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医学康复操作技术与方法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医学康复团队协作与沟通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医学康复管理实践案例分析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医学康复管理挑战与未来发展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医学康复管理概述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医学康复管理是一种综合性的医疗服务，旨在通过评估、计划、实施和监控等过程，帮助患者恢复或提高身体功能、心理和社会适应能力。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医学康复管理起源于20世纪初的康复医学，随着医学模式的转变和康复理念的更新，逐渐发展成为一门独立的学科。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通过个性化的康复计划，帮助患者恢复身体功能，减轻疼痛，提高生活质量。</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提高患者生活质量</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通过康复训练和社会适应能力的培训，帮助患者重新融入社会，参与社会活动。</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促进患者社会参与</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通过有效的康复管理，减少患者的医疗支出和护理成本，减轻家庭和社会的经济负担。</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减轻家庭和社会负担</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医学康复管理重要性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我国医学康复管理起步较晚，但近年来发展迅速，政府加大了对康复医学的投入和支持力度，医学康复管理机构和服务体系不断完善。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发达国家医学康复管理发展较早，已经形成了完善的康复医疗服务体系和管理模式，注重患者的全面评估和个性化治疗。</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未来医学康复管理将更加注重患者的全面评估和个性化治疗，采用先进的康复技术和手段，提高康复效果和生活质量。同时，医学康复管理将与互联网、大数据等新技术相结合，实现远程康复管理和智能化服务。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国内外现状及趋势分析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医学康复管理原理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人体结构与功能恢复原理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人体解剖学与生理学基础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了解人体各系统、器官的结构与功能，为康复治疗提供科学依据。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组织修复与再生机制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探讨人体组织在受损后的修复与再生过程，以及如何通过康复治疗促进这一过程。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功能恢复与代偿机制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分析人体在受损后如何通过功能恢复和代偿机制维持或恢复生理功能，以及康复治疗在这一过程中的作用。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630" r="2063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探讨患者的心理状态对康复过程的影响，如焦虑、抑郁等情绪障碍对康复效果的负面作用。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心理因素对康复的影响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分析患者的社会环境、家庭支持等社会因素对康复过程的影响，以及如何通过社会支持网络促进患者的康复。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社会因素对康复的影响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介绍心理社会干预在康复治疗中的应用，如心理咨询、认知行为疗法等，以帮助患者调整心态、增强信心、提高生活质量。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心理社会干预在康复中的应用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心理社会因素在康复中作用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介绍在医学康复管理中常用的综合评估方法，包括身体功能评估、心理评估、社会功能评估等，以全面了解患者的状况和需求。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综合评估方法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阐述在制定个性化治疗方案时应遵循的原则，如根据患者的具体情况制定针对性的治疗方案，确保治疗的安全性和有效性。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个性化治疗方案制定原则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探讨在治疗过程中如何根据患者的反馈和评估结果对治疗方案进行调整和优化，以提高治疗效果和患者满意度。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治疗方案调整与优化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综合评估与个性化治疗方案制定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医学康复操作技术与方法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利用电流刺激肌肉或神经，缓解疼痛、促进血液循环，如经皮神经电刺激、干扰电疗法等。</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电疗法</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运用特定波长的光线照射人体，产生生物效应，如红外线、紫外线疗法等。</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光疗法</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利用磁场作用于人体，调节生物磁场平衡，如静磁场、动磁场疗法等。</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磁疗法</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运用声波对人体组织产生机械作用，缓解疼痛、促进组织修复，如超声波、冲击波疗法等。</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声疗法</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52" r="19152"/>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物理治疗技术及应用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关节活动度训练</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通过主动或被动活动关节，维持或改善关节活动范围，预防关节挛缩。</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肌力训练</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运用特定方法提高肌肉力量，增强肌肉耐力，如等长收缩、等张收缩训练等。</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平衡与协调训练</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通过特定动作或姿势训练，提高身体平衡与协调能力，如站立平衡、行走平衡训练等。</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步行训练</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针对步行功能障碍患者，进行步行能力评估与训练，如步态分析、步行辅助器具使用等。</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运动疗法及康复训练指导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https://d.book118.com/238123057107006037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2024-09-17T15:06:10.404</cp:lastPrinted>
  <dcterms:created xsi:type="dcterms:W3CDTF">2024-09-17T07:06:10Z</dcterms:created>
  <dcterms:modified xsi:type="dcterms:W3CDTF">2024-09-17T07:06:12Z</dcterms:modified>
</cp:coreProperties>
</file>