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CA42F-493F-4F76-8B97-1E878A9B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04FB5-47F3-4AFF-8DD4-81498BCB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7546B-5402-468B-8E8E-91EC4429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0B82F-A97C-4E62-AA9A-A465AD3B5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4191F-FD91-45A0-AC4D-75E8683C6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70C49-6302-40EB-9036-7465489AE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B3B09-E6BE-46B8-8555-8E1E0F4F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BCF3C-285A-4050-B54B-637FF0AF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A69E0-C5EF-4963-B101-FD3D98B4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FB029-0293-45C6-9906-71D96057F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4AF70-EF2C-43B4-A903-F6A5B4861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311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护理课程思政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护理与思政的关联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思政教育在护理课程中的应用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思政教育对护理专业学生的影响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思政教育在护理课程中的挑战与对策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随着社会的发展和人口老龄化的加剧，社会对护理人才的需求越来越大，要求也越来越高。这要求护理专业学生不仅要有扎实的专业知识和技能，还要具备良好的思想道德素质和人文素养。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当前社会对护理人才的需求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传统的护理课程往往只注重专业知识和技能的传授，而忽视了学生的思想道德教育和人文素养的培养。这导致了一些学生缺乏对护理职业的认同感和责任感，也影响了他们的职业发展。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传统护理课程存在的问题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培养学生树立正确的价值观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通过思政元素的融入，引导学生树立正确的世界观、人生观和价值观，增强对国家和人民的责任感和使命感。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强化学生的职业道德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通过思政教育，强化学生的职业道德和职业操守，培养他们严谨的工作态度和高尚的医德医风。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通过思政课程的实施，促进学生知识、能力、素质的全面发展，培养他们成为具有社会责任感、创新精神和实践能力的高素质护理人才。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提升学生的人文素养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通过思政课程的学习，提升学生的人文素养和综合素质，培养他们良好的沟通能力和团队协作精神。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护理与思政的关联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强调尊重患者、关爱患者，以及在护理实践中遵循的道德规范和价值观。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培养护理人员的责任心、诚信、团结协作等职业素养，树立良好的职业道德风尚。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了解与护理工作相关的法律法规，如护士条例、医疗事故处理条例等，增强法律意识。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护理工作中的思政元素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提高职业素养和责任感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思政教育有助于提高护理人员的职业素养和责任感，使其更加关注患者的身心健康，提供优质的护理服务。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树立正确的价值观和人生观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通过思政教育，帮助护理人员树立正确的价值观和人生观，明确自身肩负的社会责任和使命，增强社会责任感和使命感。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培养德才兼备的护理人才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通过思政教育，培养护理人员具备高尚的道德品质和扎实的专业知识，成为德才兼备的护理人才。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思政在护理教育中的重要性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思政教育在护理课程中的应用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选择具有代表性的护理案例，涉及伦理、法律、社会等问题，以引发学生思考。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引导学生分析案例，探讨其中涉及的思政元素，如职业道德、社会责任等。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鼓励学生发表观点，对案例进行深入讨论，并反思个人在护理实践中如何践行思政理念。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讨论与反思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设置模拟的护理情境，强调实际操作中的思政表现。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模拟情境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在实践操作中融入思政元素，如团队合作、沟通技巧等，要求学生展示良好的职业素养。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对学生的实践操作给予及时反馈，指导学生在操作中体现思政精神。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https://d.book118.com/238123112012006044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2024-09-23T22:27:20.307</cp:lastPrinted>
  <dcterms:created xsi:type="dcterms:W3CDTF">2024-09-23T14:27:20Z</dcterms:created>
  <dcterms:modified xsi:type="dcterms:W3CDTF">2024-09-23T14:27:22Z</dcterms:modified>
</cp:coreProperties>
</file>