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4EE895-F0AC-43DD-9AC1-F17131B9F5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24B2FE-6D99-44F6-BCD3-51A6193808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CE0ADB-003E-4BB0-B450-11EA9DB1DE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5106181-4B08-4F69-9202-6FDC34433E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64DA67-1CC2-4CA9-9B06-23A99C83E0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3C8F99-5E64-49EC-B284-2366937AC3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D5D87F-872F-4E23-B2A4-35A6DF5AC3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06F41D-2C45-4872-927E-DC0FE5B2D9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03F8AB-6C10-4589-ABDA-91DCF58117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5D6CE2-F0B5-47D2-9477-B568AE2B59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A82FD9-4E64-4C27-96C2-7013EC2DD1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12400301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人工智能在游戏中的应用与挑战</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人工智能在游戏中的应用前景
 人工智能在游戏中的具体应用领域
 人工智能在游戏中所面临的技术挑战
 人工智能在游戏中所面临的伦理挑战
 人工智能在游戏中所面临的法律挑战
 人工智能在游戏中所面临的社会挑战
 人工智能在游戏中所面临的经济挑战
 人工智能在游戏中发展趋势与展望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人工智能在游戏中的应用前景</a:t>
            </a:r>
          </a:p>
        </p:txBody>
      </p:sp>
      <p:sp>
        <p:nvSpPr>
          <p:cNvPr id="3" name="Subtitle 2"/>
          <p:cNvSpPr>
            <a:spLocks noGrp="1"/>
          </p:cNvSpPr>
          <p:nvPr>
            <p:ph type="subTitle" idx="1"/>
          </p:nvPr>
        </p:nvSpPr>
        <p:spPr/>
        <p:txBody>
          <a:bodyPr/>
          <a:lstStyle/>
          <a:p>
            <a:r>
              <a:t>人工智能在游戏中的应用与挑战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人工智能在游戏中的应用前景</a:t>
            </a:r>
          </a:p>
        </p:txBody>
      </p:sp>
      <p:sp>
        <p:nvSpPr>
          <p:cNvPr id="3" name="Text Placeholder 2"/>
          <p:cNvSpPr>
            <a:spLocks noGrp="1"/>
          </p:cNvSpPr>
          <p:nvPr>
            <p:ph type="body" idx="1"/>
          </p:nvPr>
        </p:nvSpPr>
        <p:spPr/>
        <p:txBody>
          <a:bodyPr/>
          <a:lstStyle/>
          <a:p>
            <a:r>
              <a:t>人工智能在游戏中的应用前景，</a:t>
            </a:r>
          </a:p>
        </p:txBody>
      </p:sp>
      <p:sp>
        <p:nvSpPr>
          <p:cNvPr id="4" name="Content Placeholder 3"/>
          <p:cNvSpPr>
            <a:spLocks noGrp="1"/>
          </p:cNvSpPr>
          <p:nvPr>
            <p:ph sz="half" idx="2"/>
          </p:nvPr>
        </p:nvSpPr>
        <p:spPr/>
        <p:txBody>
          <a:bodyPr/>
          <a:lstStyle/>
          <a:p>
            <a:r>
              <a:t>1. 人工智能技术在游戏中的应用前景十分广阔，可以显著提升游戏体验，增强游戏趣味性和挑战性。</a:t>
            </a:r>
          </a:p>
          <a:p>
            <a:r>
              <a:t>2. 人工智能可以用于生成更具挑战性和多样性的游戏关卡和任务，提高游戏 replayability，并为玩家提供个性化的游戏体验。</a:t>
            </a:r>
          </a:p>
          <a:p>
            <a:r>
              <a:t>3. 人工智能可以帮助游戏开发者创建更加复杂和逼真的游戏世界，增强游戏的沉浸感和真实感。</a:t>
            </a:r>
          </a:p>
        </p:txBody>
      </p:sp>
      <p:sp>
        <p:nvSpPr>
          <p:cNvPr id="5" name="Text Placeholder 4"/>
          <p:cNvSpPr>
            <a:spLocks noGrp="1"/>
          </p:cNvSpPr>
          <p:nvPr>
            <p:ph type="body" idx="3"/>
          </p:nvPr>
        </p:nvSpPr>
        <p:spPr/>
        <p:txBody>
          <a:bodyPr/>
          <a:lstStyle/>
          <a:p>
            <a:r>
              <a:t>人工智能技术在游戏中的主要应用方向，</a:t>
            </a:r>
          </a:p>
        </p:txBody>
      </p:sp>
      <p:sp>
        <p:nvSpPr>
          <p:cNvPr id="6" name="Content Placeholder 5"/>
          <p:cNvSpPr>
            <a:spLocks noGrp="1"/>
          </p:cNvSpPr>
          <p:nvPr>
            <p:ph sz="half" idx="4"/>
          </p:nvPr>
        </p:nvSpPr>
        <p:spPr/>
        <p:txBody>
          <a:bodyPr/>
          <a:lstStyle/>
          <a:p>
            <a:r>
              <a:t>1. 人工智能在游戏中的主要应用方向包括游戏角色设计、游戏关卡设计、游戏剧情生成、游戏音乐和音效设计、游戏测试和游戏优化等。</a:t>
            </a:r>
          </a:p>
          <a:p>
            <a:r>
              <a:t>2. 人工智能可以帮助游戏开发者快速生成大量高质量的游戏资产，从而降低游戏开发成本和开发周期。</a:t>
            </a:r>
          </a:p>
          <a:p>
            <a:r>
              <a:t>3. 人工智能还可以帮助游戏开发者测试和优化游戏，确保游戏运行稳定、流畅，并及时发现和修复游戏中的 bug。</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人工智能在游戏中的应用前景</a:t>
            </a:r>
          </a:p>
        </p:txBody>
      </p:sp>
      <p:sp>
        <p:nvSpPr>
          <p:cNvPr id="3" name="Content Placeholder 2"/>
          <p:cNvSpPr>
            <a:spLocks noGrp="1"/>
          </p:cNvSpPr>
          <p:nvPr>
            <p:ph sz="half" idx="2"/>
          </p:nvPr>
        </p:nvSpPr>
        <p:spPr/>
        <p:txBody>
          <a:bodyPr/>
          <a:lstStyle/>
          <a:p>
            <a:r>
              <a:t>1. 人工智能在游戏行业的发展趋势主要包括人工智能技术在游戏中的应用日益广泛，人工智能技术在游戏中的应用更加深入，人工智能技术在游戏中的应用更加智能化。</a:t>
            </a:r>
          </a:p>
          <a:p>
            <a:r>
              <a:t>2. 人工智能技术将在游戏行业中发挥越来越重要的作用，成为游戏行业发展的新引擎。</a:t>
            </a:r>
          </a:p>
          <a:p>
            <a:r>
              <a:t>3. 人工智能技术有望彻底改变游戏行业，为玩家带来全新的游戏体验。</a:t>
            </a:r>
          </a:p>
        </p:txBody>
      </p:sp>
      <p:sp>
        <p:nvSpPr>
          <p:cNvPr id="4" name="Text Placeholder 3"/>
          <p:cNvSpPr>
            <a:spLocks noGrp="1"/>
          </p:cNvSpPr>
          <p:nvPr>
            <p:ph type="body" idx="3"/>
          </p:nvPr>
        </p:nvSpPr>
        <p:spPr/>
        <p:txBody>
          <a:bodyPr/>
          <a:lstStyle/>
          <a:p>
            <a:r>
              <a:t>人工智能技术在游戏中的挑战，</a:t>
            </a:r>
          </a:p>
        </p:txBody>
      </p:sp>
      <p:sp>
        <p:nvSpPr>
          <p:cNvPr id="5" name="Content Placeholder 4"/>
          <p:cNvSpPr>
            <a:spLocks noGrp="1"/>
          </p:cNvSpPr>
          <p:nvPr>
            <p:ph sz="half" idx="4"/>
          </p:nvPr>
        </p:nvSpPr>
        <p:spPr/>
        <p:txBody>
          <a:bodyPr/>
          <a:lstStyle/>
          <a:p>
            <a:r>
              <a:t>1. 人工智能技术在游戏中的挑战主要包括人工智能技术在游戏中的应用成本高，人工智能技术在游戏中的应用存在伦理风险，人工智能技术在游戏中的应用可能导致游戏行业垄断等。</a:t>
            </a:r>
          </a:p>
          <a:p>
            <a:r>
              <a:t>2. 人工智能技术在游戏中的应用还存在许多技术瓶颈，例如，人工智能技术在游戏中的应用需要大量的数据和算力，人工智能技术在游戏中的应用可能导致游戏失去创造性和艺术性等。</a:t>
            </a:r>
          </a:p>
          <a:p>
            <a:r>
              <a:t>3. 需要从技术、伦理、法律等多个方面对人工智能技术在游戏中的应用进行规范和监管。</a:t>
            </a:r>
          </a:p>
        </p:txBody>
      </p:sp>
      <p:sp>
        <p:nvSpPr>
          <p:cNvPr id="6" name="Text Placeholder 5"/>
          <p:cNvSpPr>
            <a:spLocks noGrp="1"/>
          </p:cNvSpPr>
          <p:nvPr>
            <p:ph type="body" idx="1"/>
          </p:nvPr>
        </p:nvSpPr>
        <p:spPr/>
        <p:txBody>
          <a:bodyPr/>
          <a:lstStyle/>
          <a:p>
            <a:r>
              <a:t>人工智能在游戏行业的发展趋势，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人工智能在游戏中的应用前景</a:t>
            </a:r>
          </a:p>
        </p:txBody>
      </p:sp>
      <p:sp>
        <p:nvSpPr>
          <p:cNvPr id="3" name="Text Placeholder 2"/>
          <p:cNvSpPr>
            <a:spLocks noGrp="1"/>
          </p:cNvSpPr>
          <p:nvPr>
            <p:ph type="body" idx="1"/>
          </p:nvPr>
        </p:nvSpPr>
        <p:spPr/>
        <p:txBody>
          <a:bodyPr/>
          <a:lstStyle/>
          <a:p>
            <a:r>
              <a:t>人工智能技术在游戏中的发展前景，</a:t>
            </a:r>
          </a:p>
        </p:txBody>
      </p:sp>
      <p:sp>
        <p:nvSpPr>
          <p:cNvPr id="4" name="Content Placeholder 3"/>
          <p:cNvSpPr>
            <a:spLocks noGrp="1"/>
          </p:cNvSpPr>
          <p:nvPr>
            <p:ph sz="half" idx="2"/>
          </p:nvPr>
        </p:nvSpPr>
        <p:spPr/>
        <p:txBody>
          <a:bodyPr/>
          <a:lstStyle/>
          <a:p>
            <a:r>
              <a:t>1. 人工智能技术在游戏中的发展前景十分光明，人工智能技术有望成为游戏行业发展的新引擎。</a:t>
            </a:r>
          </a:p>
          <a:p>
            <a:r>
              <a:t>2. 人工智能技术将为游戏行业带来新的发展机遇，创造新的游戏类型和游戏玩法。</a:t>
            </a:r>
          </a:p>
          <a:p>
            <a:r>
              <a:t>3. 人工智能技术将在游戏行业发挥越来越重要的作用，成为游戏行业发展的新引擎。</a:t>
            </a:r>
          </a:p>
        </p:txBody>
      </p:sp>
      <p:sp>
        <p:nvSpPr>
          <p:cNvPr id="5" name="Text Placeholder 4"/>
          <p:cNvSpPr>
            <a:spLocks noGrp="1"/>
          </p:cNvSpPr>
          <p:nvPr>
            <p:ph type="body" idx="3"/>
          </p:nvPr>
        </p:nvSpPr>
        <p:spPr/>
        <p:txBody>
          <a:bodyPr/>
          <a:lstStyle/>
          <a:p>
            <a:r>
              <a:t>人工智能技术在游戏中的应用实践，</a:t>
            </a:r>
          </a:p>
        </p:txBody>
      </p:sp>
      <p:sp>
        <p:nvSpPr>
          <p:cNvPr id="6" name="Content Placeholder 5"/>
          <p:cNvSpPr>
            <a:spLocks noGrp="1"/>
          </p:cNvSpPr>
          <p:nvPr>
            <p:ph sz="half" idx="4"/>
          </p:nvPr>
        </p:nvSpPr>
        <p:spPr/>
        <p:txBody>
          <a:bodyPr/>
          <a:lstStyle/>
          <a:p>
            <a:r>
              <a:t>1. 人工智能技术在游戏中的应用实践主要包括，人工智能技术在游戏角色设计中的应用，人工智能技术在游戏关卡设计中的应用，人工智能技术在游戏剧情生成中的应用，人工智能技术在游戏音乐和音效设计中的应用，人工智能技术在游戏测试和游戏优化中的应用等。</a:t>
            </a:r>
          </a:p>
          <a:p>
            <a:r>
              <a:t>2. 人工智能技术在游戏中的应用实践已经取得了许多成功案例，例如，人工智能技术在游戏角色设计中的应用，已经成功地创建了许多栩栩如生、个性鲜明的游戏角色。</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人工智能在游戏中的具体应用领域</a:t>
            </a:r>
          </a:p>
        </p:txBody>
      </p:sp>
      <p:sp>
        <p:nvSpPr>
          <p:cNvPr id="3" name="Subtitle 2"/>
          <p:cNvSpPr>
            <a:spLocks noGrp="1"/>
          </p:cNvSpPr>
          <p:nvPr>
            <p:ph type="subTitle" idx="1"/>
          </p:nvPr>
        </p:nvSpPr>
        <p:spPr/>
        <p:txBody>
          <a:bodyPr/>
          <a:lstStyle/>
          <a:p>
            <a:r>
              <a:t>人工智能在游戏中的应用与挑战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人工智能在游戏中的具体应用领域</a:t>
            </a:r>
          </a:p>
        </p:txBody>
      </p:sp>
      <p:sp>
        <p:nvSpPr>
          <p:cNvPr id="3" name="Text Placeholder 2"/>
          <p:cNvSpPr>
            <a:spLocks noGrp="1"/>
          </p:cNvSpPr>
          <p:nvPr>
            <p:ph type="body" idx="1"/>
          </p:nvPr>
        </p:nvSpPr>
        <p:spPr/>
        <p:txBody>
          <a:bodyPr/>
          <a:lstStyle/>
          <a:p>
            <a:r>
              <a:t>游戏角色人工智能</a:t>
            </a:r>
          </a:p>
        </p:txBody>
      </p:sp>
      <p:sp>
        <p:nvSpPr>
          <p:cNvPr id="4" name="Content Placeholder 3"/>
          <p:cNvSpPr>
            <a:spLocks noGrp="1"/>
          </p:cNvSpPr>
          <p:nvPr>
            <p:ph sz="half" idx="2"/>
          </p:nvPr>
        </p:nvSpPr>
        <p:spPr/>
        <p:txBody>
          <a:bodyPr/>
          <a:lstStyle/>
          <a:p>
            <a:r>
              <a:t>1. 智能行为决策：人工智能可以帮助游戏角色做出更智能的行为决策，使游戏角色能够根据游戏环境的变化做出相应的反应，从而提高游戏体验和挑战性。</a:t>
            </a:r>
          </a:p>
          <a:p>
            <a:r>
              <a:t>2. 智能学习和适应：人工智能可以帮助游戏角色学习和适应游戏环境，使游戏角色能够在游戏中不断成长和进步，并能够根据玩家的行为进行调整，从而提高游戏可玩性和重复性。</a:t>
            </a:r>
          </a:p>
          <a:p>
            <a:r>
              <a:t>3. 智能对话和互动：人工智能可以帮助游戏角色与玩家进行智能对话和互动，使游戏角色能够理解玩家的意图并做出相应的反应，从而提高游戏沉浸感和代入感。</a:t>
            </a:r>
          </a:p>
        </p:txBody>
      </p:sp>
      <p:sp>
        <p:nvSpPr>
          <p:cNvPr id="5" name="Text Placeholder 4"/>
          <p:cNvSpPr>
            <a:spLocks noGrp="1"/>
          </p:cNvSpPr>
          <p:nvPr>
            <p:ph type="body" idx="3"/>
          </p:nvPr>
        </p:nvSpPr>
        <p:spPr/>
        <p:txBody>
          <a:bodyPr/>
          <a:lstStyle/>
          <a:p>
            <a:r>
              <a:t>游戏关卡设计人工智能</a:t>
            </a:r>
          </a:p>
        </p:txBody>
      </p:sp>
      <p:sp>
        <p:nvSpPr>
          <p:cNvPr id="6" name="Content Placeholder 5"/>
          <p:cNvSpPr>
            <a:spLocks noGrp="1"/>
          </p:cNvSpPr>
          <p:nvPr>
            <p:ph sz="half" idx="4"/>
          </p:nvPr>
        </p:nvSpPr>
        <p:spPr/>
        <p:txBody>
          <a:bodyPr/>
          <a:lstStyle/>
          <a:p>
            <a:r>
              <a:t>1. 自动化关卡生成：人工智能可以帮助游戏设计师自动生成游戏关卡，从而节省游戏开发时间和成本，并提高关卡质量和多样性。</a:t>
            </a:r>
          </a:p>
          <a:p>
            <a:r>
              <a:t>2. 动态关卡调整：人工智能可以帮助游戏动态调整关卡难度和内容，使游戏关卡能够适应玩家的技能水平和游戏进程，从而提高游戏挑战性和可玩性。</a:t>
            </a:r>
          </a:p>
          <a:p>
            <a:r>
              <a:t>3. 智能关卡谜题：人工智能可以帮助游戏设计师设计更智能和具有挑战性的关卡谜题，使游戏关卡更加引人入胜和难忘，从而提高游戏体验和趣味性。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人工智能在游戏中的具体应用领域</a:t>
            </a:r>
          </a:p>
        </p:txBody>
      </p:sp>
      <p:sp>
        <p:nvSpPr>
          <p:cNvPr id="3" name="Text Placeholder 2"/>
          <p:cNvSpPr>
            <a:spLocks noGrp="1"/>
          </p:cNvSpPr>
          <p:nvPr>
            <p:ph type="body" idx="1"/>
          </p:nvPr>
        </p:nvSpPr>
        <p:spPr/>
        <p:txBody>
          <a:bodyPr/>
          <a:lstStyle/>
          <a:p>
            <a:r>
              <a:t>游戏玩家行为分析人工智能</a:t>
            </a:r>
          </a:p>
        </p:txBody>
      </p:sp>
      <p:sp>
        <p:nvSpPr>
          <p:cNvPr id="4" name="Content Placeholder 3"/>
          <p:cNvSpPr>
            <a:spLocks noGrp="1"/>
          </p:cNvSpPr>
          <p:nvPr>
            <p:ph sz="half" idx="2"/>
          </p:nvPr>
        </p:nvSpPr>
        <p:spPr/>
        <p:txBody>
          <a:bodyPr/>
          <a:lstStyle/>
          <a:p>
            <a:r>
              <a:t>1. 玩家行为分析：人工智能可以帮助游戏分析玩家的行为数据，从而了解玩家的喜好和游戏习惯，并根据玩家的行为数据进行游戏设计和优化，从而提高游戏用户体验和满意度。</a:t>
            </a:r>
          </a:p>
          <a:p>
            <a:r>
              <a:t>2. 玩家情感分析：人工智能可以帮助游戏分析玩家的情感数据，从而了解玩家在游戏中的情绪和感受，并根据玩家的情感数据进行游戏设计和优化，从而提高游戏娱乐性和沉浸感。</a:t>
            </a:r>
          </a:p>
          <a:p>
            <a:r>
              <a:t>3. 玩家社交行为分析：人工智能可以帮助游戏分析玩家的社交行为数据，从而了解玩家在游戏中的社交关系和互动模式，并根据玩家的社交行为数据进行游戏设计和优化，从而提高游戏社交性和可玩性。</a:t>
            </a:r>
          </a:p>
        </p:txBody>
      </p:sp>
      <p:sp>
        <p:nvSpPr>
          <p:cNvPr id="5" name="Text Placeholder 4"/>
          <p:cNvSpPr>
            <a:spLocks noGrp="1"/>
          </p:cNvSpPr>
          <p:nvPr>
            <p:ph type="body" idx="3"/>
          </p:nvPr>
        </p:nvSpPr>
        <p:spPr/>
        <p:txBody>
          <a:bodyPr/>
          <a:lstStyle/>
          <a:p>
            <a:r>
              <a:t>游戏内容生成人工智能</a:t>
            </a:r>
          </a:p>
        </p:txBody>
      </p:sp>
      <p:sp>
        <p:nvSpPr>
          <p:cNvPr id="6" name="Content Placeholder 5"/>
          <p:cNvSpPr>
            <a:spLocks noGrp="1"/>
          </p:cNvSpPr>
          <p:nvPr>
            <p:ph sz="half" idx="4"/>
          </p:nvPr>
        </p:nvSpPr>
        <p:spPr/>
        <p:txBody>
          <a:bodyPr/>
          <a:lstStyle/>
          <a:p>
            <a:r>
              <a:t>1. 自动化游戏内容生成：人工智能可以帮助游戏自动生成游戏内容，从而节省游戏开发时间和成本，并提高游戏内容的质量和多样性。</a:t>
            </a:r>
          </a:p>
          <a:p>
            <a:r>
              <a:t>2. 动态游戏内容更新：人工智能可以帮助游戏动态更新游戏内容，使游戏内容能够随着时间的推移不断变化和发展，从而提高游戏新鲜感和可玩性。</a:t>
            </a:r>
          </a:p>
          <a:p>
            <a:r>
              <a:t>3. 智能游戏内容推荐：人工智能可以帮助游戏根据玩家的喜好和游戏历史记录推荐游戏内容，从而提高游戏用户体验和满意度。</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人工智能在游戏中的具体应用领域</a:t>
            </a:r>
          </a:p>
        </p:txBody>
      </p:sp>
      <p:sp>
        <p:nvSpPr>
          <p:cNvPr id="3" name="Text Placeholder 2"/>
          <p:cNvSpPr>
            <a:spLocks noGrp="1"/>
          </p:cNvSpPr>
          <p:nvPr>
            <p:ph type="body" idx="1"/>
          </p:nvPr>
        </p:nvSpPr>
        <p:spPr/>
        <p:txBody>
          <a:bodyPr/>
          <a:lstStyle/>
          <a:p>
            <a:r>
              <a:t>游戏音效人工智能</a:t>
            </a:r>
          </a:p>
        </p:txBody>
      </p:sp>
      <p:sp>
        <p:nvSpPr>
          <p:cNvPr id="4" name="Content Placeholder 3"/>
          <p:cNvSpPr>
            <a:spLocks noGrp="1"/>
          </p:cNvSpPr>
          <p:nvPr>
            <p:ph sz="half" idx="2"/>
          </p:nvPr>
        </p:nvSpPr>
        <p:spPr/>
        <p:txBody>
          <a:bodyPr/>
          <a:lstStyle/>
          <a:p>
            <a:r>
              <a:t>1. 智能音效生成：人工智能可以帮助游戏自动生成游戏音效，从而节省游戏开发时间和成本，并提高游戏音效的质量和多样性。</a:t>
            </a:r>
          </a:p>
          <a:p>
            <a:r>
              <a:t>2. 动态音效调整：人工智能可以帮助游戏动态调整音效，使游戏音效能够根据游戏环境的变化和玩家的行为进行调整，从而提高游戏沉浸感和代入感。</a:t>
            </a:r>
          </a:p>
          <a:p>
            <a:r>
              <a:t>3. 智能音效识别：人工智能可以帮助游戏识别游戏中的音效，并根据音效进行相应的游戏操作，从而提高游戏可玩性和挑战性。</a:t>
            </a:r>
          </a:p>
        </p:txBody>
      </p:sp>
      <p:sp>
        <p:nvSpPr>
          <p:cNvPr id="5" name="Text Placeholder 4"/>
          <p:cNvSpPr>
            <a:spLocks noGrp="1"/>
          </p:cNvSpPr>
          <p:nvPr>
            <p:ph type="body" idx="3"/>
          </p:nvPr>
        </p:nvSpPr>
        <p:spPr/>
        <p:txBody>
          <a:bodyPr/>
          <a:lstStyle/>
          <a:p>
            <a:r>
              <a:t>游戏图像人工智能</a:t>
            </a:r>
          </a:p>
        </p:txBody>
      </p:sp>
      <p:sp>
        <p:nvSpPr>
          <p:cNvPr id="6" name="Content Placeholder 5"/>
          <p:cNvSpPr>
            <a:spLocks noGrp="1"/>
          </p:cNvSpPr>
          <p:nvPr>
            <p:ph sz="half" idx="4"/>
          </p:nvPr>
        </p:nvSpPr>
        <p:spPr/>
        <p:txBody>
          <a:bodyPr/>
          <a:lstStyle/>
          <a:p>
            <a:r>
              <a:t>1. 智能图像生成：人工智能可以帮助游戏自动生成游戏图像，从而节省游戏开发时间和成本，并提高游戏图像的质量和多样性。</a:t>
            </a:r>
          </a:p>
          <a:p>
            <a:r>
              <a:t>2. 动态图像调整：人工智能可以帮助游戏动态调整图像，使游戏图像能够根据游戏环境的变化和玩家的行为进行调整，从而提高游戏沉浸感和代入感。</a:t>
            </a:r>
          </a:p>
          <a:p>
            <a:r>
              <a:t>3. 智能图像识别：人工智能可以帮助游戏识别游戏中的图像，并根据图像进行相应的游戏操作，从而提高游戏可玩性和挑战性。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人工智能在游戏中所面临的技术挑战</a:t>
            </a:r>
          </a:p>
        </p:txBody>
      </p:sp>
      <p:sp>
        <p:nvSpPr>
          <p:cNvPr id="3" name="Subtitle 2"/>
          <p:cNvSpPr>
            <a:spLocks noGrp="1"/>
          </p:cNvSpPr>
          <p:nvPr>
            <p:ph type="subTitle" idx="1"/>
          </p:nvPr>
        </p:nvSpPr>
        <p:spPr/>
        <p:txBody>
          <a:bodyPr/>
          <a:lstStyle/>
          <a:p>
            <a:r>
              <a:t>人工智能在游戏中的应用与挑战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人工智能在游戏中所面临的技术挑战</a:t>
            </a:r>
          </a:p>
        </p:txBody>
      </p:sp>
      <p:sp>
        <p:nvSpPr>
          <p:cNvPr id="3" name="Text Placeholder 2"/>
          <p:cNvSpPr>
            <a:spLocks noGrp="1"/>
          </p:cNvSpPr>
          <p:nvPr>
            <p:ph type="body" idx="1"/>
          </p:nvPr>
        </p:nvSpPr>
        <p:spPr/>
        <p:txBody>
          <a:bodyPr/>
          <a:lstStyle/>
          <a:p>
            <a:r>
              <a:t>数据收集与标注：</a:t>
            </a:r>
          </a:p>
        </p:txBody>
      </p:sp>
      <p:sp>
        <p:nvSpPr>
          <p:cNvPr id="4" name="Content Placeholder 3"/>
          <p:cNvSpPr>
            <a:spLocks noGrp="1"/>
          </p:cNvSpPr>
          <p:nvPr>
            <p:ph sz="half" idx="2"/>
          </p:nvPr>
        </p:nvSpPr>
        <p:spPr/>
        <p:txBody>
          <a:bodyPr/>
          <a:lstStyle/>
          <a:p>
            <a:r>
              <a:t>1. 海量数据需求：游戏中的AI需要庞大的数据量来训练模型，对数据质量和标注准确性要求高。</a:t>
            </a:r>
          </a:p>
          <a:p>
            <a:r>
              <a:t>2. 领域知识局限：AI对游戏世界的理解受限于训练数据的范围，难以处理某些复杂游戏场景。</a:t>
            </a:r>
          </a:p>
          <a:p>
            <a:r>
              <a:t>3. 数据标注成本高昂：游戏数据标注是一项复杂且耗时的工作，需要大量的人力投入，成本高昂。</a:t>
            </a:r>
          </a:p>
        </p:txBody>
      </p:sp>
      <p:sp>
        <p:nvSpPr>
          <p:cNvPr id="5" name="Text Placeholder 4"/>
          <p:cNvSpPr>
            <a:spLocks noGrp="1"/>
          </p:cNvSpPr>
          <p:nvPr>
            <p:ph type="body" idx="3"/>
          </p:nvPr>
        </p:nvSpPr>
        <p:spPr/>
        <p:txBody>
          <a:bodyPr/>
          <a:lstStyle/>
          <a:p>
            <a:r>
              <a:t>算法设计与优化：</a:t>
            </a:r>
          </a:p>
        </p:txBody>
      </p:sp>
      <p:sp>
        <p:nvSpPr>
          <p:cNvPr id="6" name="Content Placeholder 5"/>
          <p:cNvSpPr>
            <a:spLocks noGrp="1"/>
          </p:cNvSpPr>
          <p:nvPr>
            <p:ph sz="half" idx="4"/>
          </p:nvPr>
        </p:nvSpPr>
        <p:spPr/>
        <p:txBody>
          <a:bodyPr/>
          <a:lstStyle/>
          <a:p>
            <a:r>
              <a:t>1. 高维决策空间：游戏中的决策空间通常具有很高的维度，搜索空间极大，导致AI难以快速找到最优解。</a:t>
            </a:r>
          </a:p>
          <a:p>
            <a:r>
              <a:t>2. 实时性要求高：游戏中AI必须能实时做出决策，对算法的计算效率和响应速度要求高。</a:t>
            </a:r>
          </a:p>
          <a:p>
            <a:r>
              <a:t>3. 算法泛化能力不足：AI在不同游戏环境中表现不稳定，适应性和泛化能力较差。</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人工智能在游戏中所面临的技术挑战</a:t>
            </a:r>
          </a:p>
        </p:txBody>
      </p:sp>
      <p:sp>
        <p:nvSpPr>
          <p:cNvPr id="3" name="Text Placeholder 2"/>
          <p:cNvSpPr>
            <a:spLocks noGrp="1"/>
          </p:cNvSpPr>
          <p:nvPr>
            <p:ph type="body" idx="1"/>
          </p:nvPr>
        </p:nvSpPr>
        <p:spPr/>
        <p:txBody>
          <a:bodyPr/>
          <a:lstStyle/>
          <a:p>
            <a:r>
              <a:t>知识表示与推理：</a:t>
            </a:r>
          </a:p>
        </p:txBody>
      </p:sp>
      <p:sp>
        <p:nvSpPr>
          <p:cNvPr id="4" name="Content Placeholder 3"/>
          <p:cNvSpPr>
            <a:spLocks noGrp="1"/>
          </p:cNvSpPr>
          <p:nvPr>
            <p:ph sz="half" idx="2"/>
          </p:nvPr>
        </p:nvSpPr>
        <p:spPr/>
        <p:txBody>
          <a:bodyPr/>
          <a:lstStyle/>
          <a:p>
            <a:r>
              <a:t>1. 游戏世界复杂多变：游戏中的世界复杂多变，涉及大量知识和规则，对AI的知识表示和推理能力提出了挑战。</a:t>
            </a:r>
          </a:p>
          <a:p>
            <a:r>
              <a:t>2. 知识库构建困难：游戏知识的提取和组织是一项复杂且耗时的工作，需要大量的人工参与。</a:t>
            </a:r>
          </a:p>
          <a:p>
            <a:r>
              <a:t>3. 推理效率和准确性要求高：AI需要快速准确地进行推理，以应对游戏中的瞬息万变。</a:t>
            </a:r>
          </a:p>
        </p:txBody>
      </p:sp>
      <p:sp>
        <p:nvSpPr>
          <p:cNvPr id="5" name="Text Placeholder 4"/>
          <p:cNvSpPr>
            <a:spLocks noGrp="1"/>
          </p:cNvSpPr>
          <p:nvPr>
            <p:ph type="body" idx="3"/>
          </p:nvPr>
        </p:nvSpPr>
        <p:spPr/>
        <p:txBody>
          <a:bodyPr/>
          <a:lstStyle/>
          <a:p>
            <a:r>
              <a:t>交互与协作：</a:t>
            </a:r>
          </a:p>
        </p:txBody>
      </p:sp>
      <p:sp>
        <p:nvSpPr>
          <p:cNvPr id="6" name="Content Placeholder 5"/>
          <p:cNvSpPr>
            <a:spLocks noGrp="1"/>
          </p:cNvSpPr>
          <p:nvPr>
            <p:ph sz="half" idx="4"/>
          </p:nvPr>
        </p:nvSpPr>
        <p:spPr/>
        <p:txBody>
          <a:bodyPr/>
          <a:lstStyle/>
          <a:p>
            <a:r>
              <a:t>1. 人机交互：游戏中的AI需要与玩家进行交互，对AI的自然语言理解和生成能力要求高。</a:t>
            </a:r>
          </a:p>
          <a:p>
            <a:r>
              <a:t>2. 多智能体协作：游戏中AI往往需要与其他AI或玩家协作，需要AI具备团队合作意识和沟通能力。</a:t>
            </a:r>
          </a:p>
          <a:p>
            <a:r>
              <a:t>3. 玩家行为预测：AI需要预测玩家的行为，以做出最优决策，这对AI的学习和推理能力提出了挑战。</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人工智能在游戏中所面临的技术挑战</a:t>
            </a:r>
          </a:p>
        </p:txBody>
      </p:sp>
      <p:sp>
        <p:nvSpPr>
          <p:cNvPr id="3" name="Text Placeholder 2"/>
          <p:cNvSpPr>
            <a:spLocks noGrp="1"/>
          </p:cNvSpPr>
          <p:nvPr>
            <p:ph type="body" idx="1"/>
          </p:nvPr>
        </p:nvSpPr>
        <p:spPr/>
        <p:txBody>
          <a:bodyPr/>
          <a:lstStyle/>
          <a:p>
            <a:r>
              <a:t>伦理与社会影响：</a:t>
            </a:r>
          </a:p>
        </p:txBody>
      </p:sp>
      <p:sp>
        <p:nvSpPr>
          <p:cNvPr id="4" name="Content Placeholder 3"/>
          <p:cNvSpPr>
            <a:spLocks noGrp="1"/>
          </p:cNvSpPr>
          <p:nvPr>
            <p:ph sz="half" idx="2"/>
          </p:nvPr>
        </p:nvSpPr>
        <p:spPr/>
        <p:txBody>
          <a:bodyPr/>
          <a:lstStyle/>
          <a:p>
            <a:r>
              <a:t>1. 伦理问题：游戏中的AI可能引发伦理问题，比如AI的自主性、责任性和道德决策等。</a:t>
            </a:r>
          </a:p>
          <a:p>
            <a:r>
              <a:t>2. 社会影响：游戏中的AI可能对玩家的心理和行为产生影响，需要考虑AI的使用对玩家的正面和负面影响。</a:t>
            </a:r>
          </a:p>
          <a:p>
            <a:r>
              <a:t>3. 隐私与安全问题：游戏中的AI可能涉及玩家的隐私数据，需要考虑如何保护玩家的隐私和数据安全。</a:t>
            </a:r>
          </a:p>
        </p:txBody>
      </p:sp>
      <p:sp>
        <p:nvSpPr>
          <p:cNvPr id="5" name="Text Placeholder 4"/>
          <p:cNvSpPr>
            <a:spLocks noGrp="1"/>
          </p:cNvSpPr>
          <p:nvPr>
            <p:ph type="body" idx="3"/>
          </p:nvPr>
        </p:nvSpPr>
        <p:spPr/>
        <p:txBody>
          <a:bodyPr/>
          <a:lstStyle/>
          <a:p>
            <a:r>
              <a:t>可解释性与透明度：</a:t>
            </a:r>
          </a:p>
        </p:txBody>
      </p:sp>
      <p:sp>
        <p:nvSpPr>
          <p:cNvPr id="6" name="Content Placeholder 5"/>
          <p:cNvSpPr>
            <a:spLocks noGrp="1"/>
          </p:cNvSpPr>
          <p:nvPr>
            <p:ph sz="half" idx="4"/>
          </p:nvPr>
        </p:nvSpPr>
        <p:spPr/>
        <p:txBody>
          <a:bodyPr/>
          <a:lstStyle/>
          <a:p>
            <a:r>
              <a:t>1. AI决策过程复杂：游戏中的AI决策过程往往十分复杂，难以理解和解释。</a:t>
            </a:r>
          </a:p>
          <a:p>
            <a:r>
              <a:t>2. 可解释性需求：玩家和开发者需要理解AI的决策过程，以评估AI的性能和行为。</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人工智能在游戏中所面临的伦理挑战</a:t>
            </a:r>
          </a:p>
        </p:txBody>
      </p:sp>
      <p:sp>
        <p:nvSpPr>
          <p:cNvPr id="3" name="Subtitle 2"/>
          <p:cNvSpPr>
            <a:spLocks noGrp="1"/>
          </p:cNvSpPr>
          <p:nvPr>
            <p:ph type="subTitle" idx="1"/>
          </p:nvPr>
        </p:nvSpPr>
        <p:spPr/>
        <p:txBody>
          <a:bodyPr/>
          <a:lstStyle/>
          <a:p>
            <a:r>
              <a:t>人工智能在游戏中的应用与挑战</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人工智能在游戏中所面临的伦理挑战</a:t>
            </a:r>
          </a:p>
        </p:txBody>
      </p:sp>
      <p:sp>
        <p:nvSpPr>
          <p:cNvPr id="3" name="Text Placeholder 2"/>
          <p:cNvSpPr>
            <a:spLocks noGrp="1"/>
          </p:cNvSpPr>
          <p:nvPr>
            <p:ph type="body" idx="1"/>
          </p:nvPr>
        </p:nvSpPr>
        <p:spPr/>
        <p:txBody>
          <a:bodyPr/>
          <a:lstStyle/>
          <a:p>
            <a:r>
              <a:t>人工智能游戏中的偏见和歧视</a:t>
            </a:r>
          </a:p>
        </p:txBody>
      </p:sp>
      <p:sp>
        <p:nvSpPr>
          <p:cNvPr id="4" name="Content Placeholder 3"/>
          <p:cNvSpPr>
            <a:spLocks noGrp="1"/>
          </p:cNvSpPr>
          <p:nvPr>
            <p:ph sz="half" idx="2"/>
          </p:nvPr>
        </p:nvSpPr>
        <p:spPr/>
        <p:txBody>
          <a:bodyPr/>
          <a:lstStyle/>
          <a:p>
            <a:r>
              <a:t>1. 人工智能游戏中的偏见和歧视问题主要体现在对玩家的种族、性别、性取向等方面的歧视。</a:t>
            </a:r>
          </a:p>
          <a:p>
            <a:r>
              <a:t>2. 由于人工智能游戏通常是根据历史数据进行训练的，因此可能会继承历史数据中的偏见和歧视。</a:t>
            </a:r>
          </a:p>
          <a:p>
            <a:r>
              <a:t>3. 这些偏见和歧视可能会对玩家的游戏体验产生负面影响，并可能导致玩家放弃游戏。</a:t>
            </a:r>
          </a:p>
        </p:txBody>
      </p:sp>
      <p:sp>
        <p:nvSpPr>
          <p:cNvPr id="5" name="Text Placeholder 4"/>
          <p:cNvSpPr>
            <a:spLocks noGrp="1"/>
          </p:cNvSpPr>
          <p:nvPr>
            <p:ph type="body" idx="3"/>
          </p:nvPr>
        </p:nvSpPr>
        <p:spPr/>
        <p:txBody>
          <a:bodyPr/>
          <a:lstStyle/>
          <a:p>
            <a:r>
              <a:t>人工智能游戏中的暴力和成瘾</a:t>
            </a:r>
          </a:p>
        </p:txBody>
      </p:sp>
      <p:sp>
        <p:nvSpPr>
          <p:cNvPr id="6" name="Content Placeholder 5"/>
          <p:cNvSpPr>
            <a:spLocks noGrp="1"/>
          </p:cNvSpPr>
          <p:nvPr>
            <p:ph sz="half" idx="4"/>
          </p:nvPr>
        </p:nvSpPr>
        <p:spPr/>
        <p:txBody>
          <a:bodyPr/>
          <a:lstStyle/>
          <a:p>
            <a:r>
              <a:t>1. 人工智能游戏中的暴力和成瘾问题主要体现在游戏中的暴力内容和成瘾机制上。</a:t>
            </a:r>
          </a:p>
          <a:p>
            <a:r>
              <a:t>2. 暴力内容可能会对玩家的心理健康产生负面影响，并可能导致玩家产生攻击性行为。</a:t>
            </a:r>
          </a:p>
          <a:p>
            <a:r>
              <a:t>3. 成瘾机制可能会导致玩家过度沉迷于游戏，并可能对玩家的学业、工作和人际关系产生负面影响。</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人工智能在游戏中所面临的伦理挑战</a:t>
            </a:r>
          </a:p>
        </p:txBody>
      </p:sp>
      <p:sp>
        <p:nvSpPr>
          <p:cNvPr id="3" name="Text Placeholder 2"/>
          <p:cNvSpPr>
            <a:spLocks noGrp="1"/>
          </p:cNvSpPr>
          <p:nvPr>
            <p:ph type="body" idx="1"/>
          </p:nvPr>
        </p:nvSpPr>
        <p:spPr/>
        <p:txBody>
          <a:bodyPr/>
          <a:lstStyle/>
          <a:p>
            <a:r>
              <a:t>人工智能游戏中的隐私和数据安全</a:t>
            </a:r>
          </a:p>
        </p:txBody>
      </p:sp>
      <p:sp>
        <p:nvSpPr>
          <p:cNvPr id="4" name="Content Placeholder 3"/>
          <p:cNvSpPr>
            <a:spLocks noGrp="1"/>
          </p:cNvSpPr>
          <p:nvPr>
            <p:ph sz="half" idx="2"/>
          </p:nvPr>
        </p:nvSpPr>
        <p:spPr/>
        <p:txBody>
          <a:bodyPr/>
          <a:lstStyle/>
          <a:p>
            <a:r>
              <a:t>1. 人工智能游戏中的隐私和数据安全问题主要体现在对玩家个人信息的收集和使用上。</a:t>
            </a:r>
          </a:p>
          <a:p>
            <a:r>
              <a:t>2. 人工智能游戏通常会收集玩家的个人信息，包括姓名、年龄、性别、位置等。</a:t>
            </a:r>
          </a:p>
          <a:p>
            <a:r>
              <a:t>3. 这些个人信息可能会被用于营销、广告和数据分析等目的，并可能存在被泄露和滥用的风险。</a:t>
            </a:r>
          </a:p>
        </p:txBody>
      </p:sp>
      <p:sp>
        <p:nvSpPr>
          <p:cNvPr id="5" name="Text Placeholder 4"/>
          <p:cNvSpPr>
            <a:spLocks noGrp="1"/>
          </p:cNvSpPr>
          <p:nvPr>
            <p:ph type="body" idx="3"/>
          </p:nvPr>
        </p:nvSpPr>
        <p:spPr/>
        <p:txBody>
          <a:bodyPr/>
          <a:lstStyle/>
          <a:p>
            <a:r>
              <a:t>人工智能游戏中的版权和知识产权</a:t>
            </a:r>
          </a:p>
        </p:txBody>
      </p:sp>
      <p:sp>
        <p:nvSpPr>
          <p:cNvPr id="6" name="Content Placeholder 5"/>
          <p:cNvSpPr>
            <a:spLocks noGrp="1"/>
          </p:cNvSpPr>
          <p:nvPr>
            <p:ph sz="half" idx="4"/>
          </p:nvPr>
        </p:nvSpPr>
        <p:spPr/>
        <p:txBody>
          <a:bodyPr/>
          <a:lstStyle/>
          <a:p>
            <a:r>
              <a:t>1. 人工智能游戏中的版权和知识产权问题主要体现在对游戏内容和玩法的保护上。</a:t>
            </a:r>
          </a:p>
          <a:p>
            <a:r>
              <a:t>2. 人工智能游戏中的游戏内容和玩法通常受到版权和知识产权的保护。</a:t>
            </a:r>
          </a:p>
          <a:p>
            <a:r>
              <a:t>3. 未经授权复制或使用这些游戏内容和玩法可能会侵犯版权和知识产权，并可能面临法律责任。</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https://d.book118.com/238124003012006035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人工智能在游戏中的应用前景</vt:lpstr>
      <vt:lpstr> 人工智能在游戏中的应用前景</vt:lpstr>
      <vt:lpstr> 人工智能在游戏中的应用前景</vt:lpstr>
      <vt:lpstr> 人工智能在游戏中的应用前景</vt:lpstr>
      <vt:lpstr> 人工智能在游戏中的具体应用领域</vt:lpstr>
      <vt:lpstr> 人工智能在游戏中的具体应用领域</vt:lpstr>
      <vt:lpstr> 人工智能在游戏中的具体应用领域</vt:lpstr>
      <vt:lpstr> 人工智能在游戏中的具体应用领域</vt:lpstr>
      <vt:lpstr> 人工智能在游戏中所面临的技术挑战</vt:lpstr>
      <vt:lpstr>#. 人工智能在游戏中所面临的技术挑战</vt:lpstr>
      <vt:lpstr>#. 人工智能在游戏中所面临的技术挑战</vt:lpstr>
      <vt:lpstr>#. 人工智能在游戏中所面临的技术挑战</vt:lpstr>
      <vt:lpstr> 人工智能在游戏中所面临的伦理挑战</vt:lpstr>
      <vt:lpstr> 人工智能在游戏中所面临的伦理挑战</vt:lpstr>
      <vt:lpstr> 人工智能在游戏中所面临的伦理挑战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2024-09-13T17:54:26.917</cp:lastPrinted>
  <dcterms:created xsi:type="dcterms:W3CDTF">2024-09-13T09:54:26Z</dcterms:created>
  <dcterms:modified xsi:type="dcterms:W3CDTF">2024-09-13T09:54:28Z</dcterms:modified>
</cp:coreProperties>
</file>