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3EFD15-97D1-4694-8ABD-EFE8D81D0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218435-A8A8-431F-89FF-B8D459571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B32B75-1234-4591-9487-6CC77D58C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74FC05-B275-41F2-AA82-42744BAE6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22306-D330-4EC0-9BFB-A6D6984FC9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16BD21-F5B0-4ACF-929F-DB7D8870B7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6A490-996E-4BBD-AF06-4C4D38BF4A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06895-92DA-4105-858D-577BBE62E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BAB50-5E5F-4F93-8407-423C61CF3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E3EC9-BD2A-416E-BA82-0EDCCBF8A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52EB6-AC53-4E5B-AC1F-363E3469CC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24070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空气污染物协同控制策略优化</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大气污染物协同控制策略概述
 大气污染物协同控制策略影响因素
 大气污染物协同控制策略优化目标
 大气污染物协同控制策略优化技术
 大气污染物协同控制策略优化模型
 大气污染物协同控制策略优化应用
 大气污染物协同控制策略优化评价
 大气污染物协同控制策略优化展望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大气污染物协同控制策略概述</a:t>
            </a:r>
          </a:p>
        </p:txBody>
      </p:sp>
      <p:sp>
        <p:nvSpPr>
          <p:cNvPr id="3" name="Subtitle 2"/>
          <p:cNvSpPr>
            <a:spLocks noGrp="1"/>
          </p:cNvSpPr>
          <p:nvPr>
            <p:ph type="subTitle" idx="1"/>
          </p:nvPr>
        </p:nvSpPr>
        <p:spPr/>
        <p:txBody>
          <a:bodyPr/>
          <a:lstStyle/>
          <a:p>
            <a:r>
              <a:t>空气污染物协同控制策略优化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大气污染物协同控制策略概述</a:t>
            </a:r>
          </a:p>
        </p:txBody>
      </p:sp>
      <p:sp>
        <p:nvSpPr>
          <p:cNvPr id="3" name="Text Placeholder 2"/>
          <p:cNvSpPr>
            <a:spLocks noGrp="1"/>
          </p:cNvSpPr>
          <p:nvPr>
            <p:ph type="body" idx="1"/>
          </p:nvPr>
        </p:nvSpPr>
        <p:spPr/>
        <p:txBody>
          <a:bodyPr/>
          <a:lstStyle/>
          <a:p>
            <a:r>
              <a:t>大气污染物协同控制策略的必要性</a:t>
            </a:r>
          </a:p>
        </p:txBody>
      </p:sp>
      <p:sp>
        <p:nvSpPr>
          <p:cNvPr id="4" name="Content Placeholder 3"/>
          <p:cNvSpPr>
            <a:spLocks noGrp="1"/>
          </p:cNvSpPr>
          <p:nvPr>
            <p:ph sz="half" idx="2"/>
          </p:nvPr>
        </p:nvSpPr>
        <p:spPr/>
        <p:txBody>
          <a:bodyPr/>
          <a:lstStyle/>
          <a:p>
            <a:r>
              <a:t>1. 大气污染物多种多样，包括颗粒物、二氧化硫、氮氧化物、臭氧、铅等，其中，颗粒物和臭氧对人体健康危害尤为突出。</a:t>
            </a:r>
          </a:p>
          <a:p>
            <a:r>
              <a:t>2. 大气污染物之间存在协同效应，共同对人体健康和生态环境造成危害。例如，臭氧和颗粒物共同作用，会加剧呼吸道疾病的发生率；二氧化硫和氮氧化物共同作用，会形成酸雨，对土壤、水体和森林造成损害。</a:t>
            </a:r>
          </a:p>
          <a:p>
            <a:r>
              <a:t>3. 由于大气污染物之间的协同效应，单一的大气污染物控制策略往往不能有效地解决大气污染问题。因此，有必要采取协同控制策略，综合考虑多种大气污染物的协同效应，以实现大气污染的有效控制。</a:t>
            </a:r>
          </a:p>
        </p:txBody>
      </p:sp>
      <p:sp>
        <p:nvSpPr>
          <p:cNvPr id="5" name="Text Placeholder 4"/>
          <p:cNvSpPr>
            <a:spLocks noGrp="1"/>
          </p:cNvSpPr>
          <p:nvPr>
            <p:ph type="body" idx="3"/>
          </p:nvPr>
        </p:nvSpPr>
        <p:spPr/>
        <p:txBody>
          <a:bodyPr/>
          <a:lstStyle/>
          <a:p>
            <a:r>
              <a:t>大气污染物协同控制策略的类型</a:t>
            </a:r>
          </a:p>
        </p:txBody>
      </p:sp>
      <p:sp>
        <p:nvSpPr>
          <p:cNvPr id="6" name="Content Placeholder 5"/>
          <p:cNvSpPr>
            <a:spLocks noGrp="1"/>
          </p:cNvSpPr>
          <p:nvPr>
            <p:ph sz="half" idx="4"/>
          </p:nvPr>
        </p:nvSpPr>
        <p:spPr/>
        <p:txBody>
          <a:bodyPr/>
          <a:lstStyle/>
          <a:p>
            <a:r>
              <a:t>1. 空间协同控制策略：是指在不同区域之间协调大气污染物排放控制，以减少大气污染物的跨区域传输，实现区域间的大气环境质量改善。</a:t>
            </a:r>
          </a:p>
          <a:p>
            <a:r>
              <a:t>2. 时间协同控制策略：是指根据不同时间段的大气污染物排放特点，采取不同的控制措施，以减少大气污染物的排放量，改善大气环境质量。例如，在夏季，由于光照充足，臭氧浓度较高，因此，需要采取措施减少臭氧的前体物排放，以降低臭氧浓度。</a:t>
            </a:r>
          </a:p>
          <a:p>
            <a:r>
              <a:t>3. 源头协同控制策略：是指从污染源头入手，采取措施减少大气污染物排放，以改善大气环境质量。例如，对工业企业和机动车排放进行严格的控制，可以有效减少大气污染物的排放量。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大气污染物协同控制策略影响因素</a:t>
            </a:r>
          </a:p>
        </p:txBody>
      </p:sp>
      <p:sp>
        <p:nvSpPr>
          <p:cNvPr id="3" name="Subtitle 2"/>
          <p:cNvSpPr>
            <a:spLocks noGrp="1"/>
          </p:cNvSpPr>
          <p:nvPr>
            <p:ph type="subTitle" idx="1"/>
          </p:nvPr>
        </p:nvSpPr>
        <p:spPr/>
        <p:txBody>
          <a:bodyPr/>
          <a:lstStyle/>
          <a:p>
            <a:r>
              <a:t>空气污染物协同控制策略优化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大气污染物协同控制策略影响因素</a:t>
            </a:r>
          </a:p>
        </p:txBody>
      </p:sp>
      <p:sp>
        <p:nvSpPr>
          <p:cNvPr id="3" name="Text Placeholder 2"/>
          <p:cNvSpPr>
            <a:spLocks noGrp="1"/>
          </p:cNvSpPr>
          <p:nvPr>
            <p:ph type="body" idx="1"/>
          </p:nvPr>
        </p:nvSpPr>
        <p:spPr/>
        <p:txBody>
          <a:bodyPr/>
          <a:lstStyle/>
          <a:p>
            <a:r>
              <a:t>大气环境质量标准</a:t>
            </a:r>
          </a:p>
        </p:txBody>
      </p:sp>
      <p:sp>
        <p:nvSpPr>
          <p:cNvPr id="4" name="Content Placeholder 3"/>
          <p:cNvSpPr>
            <a:spLocks noGrp="1"/>
          </p:cNvSpPr>
          <p:nvPr>
            <p:ph sz="half" idx="2"/>
          </p:nvPr>
        </p:nvSpPr>
        <p:spPr/>
        <p:txBody>
          <a:bodyPr/>
          <a:lstStyle/>
          <a:p>
            <a:r>
              <a:t>1. 大气环境质量标准是政府为保护人民健康和生态环境而制定的关于大气中污染物浓度或含量限值的强制性标准。</a:t>
            </a:r>
          </a:p>
          <a:p>
            <a:r>
              <a:t>2. 大气环境质量标准包括一氧化碳、二氧化硫、氮氧化物、颗粒物、臭氧和铅等污染物的浓度限值。</a:t>
            </a:r>
          </a:p>
          <a:p>
            <a:r>
              <a:t>3. 大气环境质量标准是制定空气污染物协同控制策略的基础，也是评价空气质量状况的重要依据。</a:t>
            </a:r>
          </a:p>
        </p:txBody>
      </p:sp>
      <p:sp>
        <p:nvSpPr>
          <p:cNvPr id="5" name="Text Placeholder 4"/>
          <p:cNvSpPr>
            <a:spLocks noGrp="1"/>
          </p:cNvSpPr>
          <p:nvPr>
            <p:ph type="body" idx="3"/>
          </p:nvPr>
        </p:nvSpPr>
        <p:spPr/>
        <p:txBody>
          <a:bodyPr/>
          <a:lstStyle/>
          <a:p>
            <a:r>
              <a:t>大气污染物排放清单</a:t>
            </a:r>
          </a:p>
        </p:txBody>
      </p:sp>
      <p:sp>
        <p:nvSpPr>
          <p:cNvPr id="6" name="Content Placeholder 5"/>
          <p:cNvSpPr>
            <a:spLocks noGrp="1"/>
          </p:cNvSpPr>
          <p:nvPr>
            <p:ph sz="half" idx="4"/>
          </p:nvPr>
        </p:nvSpPr>
        <p:spPr/>
        <p:txBody>
          <a:bodyPr/>
          <a:lstStyle/>
          <a:p>
            <a:r>
              <a:t>1. 大气污染物排放清单是指某一区域或行业在一定时间内排放的大气污染物的种类、数量和来源的清单。</a:t>
            </a:r>
          </a:p>
          <a:p>
            <a:r>
              <a:t>2. 大气污染物排放清单是编制空气质量模型、开展空气污染溯源分析、制定空气污染物协同控制策略的重要基础数据。</a:t>
            </a:r>
          </a:p>
          <a:p>
            <a:r>
              <a:t>3. 大气污染物排放清单可以帮助决策者了解空气污染的严重程度，并采取针对性的措施来减少空气污染。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大气污染物协同控制策略影响因素</a:t>
            </a:r>
          </a:p>
        </p:txBody>
      </p:sp>
      <p:sp>
        <p:nvSpPr>
          <p:cNvPr id="3" name="Text Placeholder 2"/>
          <p:cNvSpPr>
            <a:spLocks noGrp="1"/>
          </p:cNvSpPr>
          <p:nvPr>
            <p:ph type="body" idx="1"/>
          </p:nvPr>
        </p:nvSpPr>
        <p:spPr/>
        <p:txBody>
          <a:bodyPr/>
          <a:lstStyle/>
          <a:p>
            <a:r>
              <a:t>大气污染物协同效应</a:t>
            </a:r>
          </a:p>
        </p:txBody>
      </p:sp>
      <p:sp>
        <p:nvSpPr>
          <p:cNvPr id="4" name="Content Placeholder 3"/>
          <p:cNvSpPr>
            <a:spLocks noGrp="1"/>
          </p:cNvSpPr>
          <p:nvPr>
            <p:ph sz="half" idx="2"/>
          </p:nvPr>
        </p:nvSpPr>
        <p:spPr/>
        <p:txBody>
          <a:bodyPr/>
          <a:lstStyle/>
          <a:p>
            <a:r>
              <a:t>1. 大气污染物协同效应是指两种或多种大气污染物同时存在时，其对人体健康和生态环境的危害大于各污染物单独存在时危害之和的现象。</a:t>
            </a:r>
          </a:p>
          <a:p>
            <a:r>
              <a:t>2. 大气污染物协同效应可能导致多种健康问题，包括呼吸道疾病、心血管疾病和癌症等。</a:t>
            </a:r>
          </a:p>
          <a:p>
            <a:r>
              <a:t>3. 大气污染物协同效应也可能对生态环境造成严重影响，包括酸雨、雾霾和水体污染等。</a:t>
            </a:r>
          </a:p>
        </p:txBody>
      </p:sp>
      <p:sp>
        <p:nvSpPr>
          <p:cNvPr id="5" name="Text Placeholder 4"/>
          <p:cNvSpPr>
            <a:spLocks noGrp="1"/>
          </p:cNvSpPr>
          <p:nvPr>
            <p:ph type="body" idx="3"/>
          </p:nvPr>
        </p:nvSpPr>
        <p:spPr/>
        <p:txBody>
          <a:bodyPr/>
          <a:lstStyle/>
          <a:p>
            <a:r>
              <a:t>大气污染控制技术</a:t>
            </a:r>
          </a:p>
        </p:txBody>
      </p:sp>
      <p:sp>
        <p:nvSpPr>
          <p:cNvPr id="6" name="Content Placeholder 5"/>
          <p:cNvSpPr>
            <a:spLocks noGrp="1"/>
          </p:cNvSpPr>
          <p:nvPr>
            <p:ph sz="half" idx="4"/>
          </p:nvPr>
        </p:nvSpPr>
        <p:spPr/>
        <p:txBody>
          <a:bodyPr/>
          <a:lstStyle/>
          <a:p>
            <a:r>
              <a:t>1. 大气污染控制技术是指用于减少或消除大气污染物排放的技术和方法。</a:t>
            </a:r>
          </a:p>
          <a:p>
            <a:r>
              <a:t>2. 大气污染控制技术包括尾气处理技术、烟尘控制技术、废气处理技术等。</a:t>
            </a:r>
          </a:p>
          <a:p>
            <a:r>
              <a:t>3. 大气污染控制技术在减少空气污染、保护人体健康和生态环境方面发挥着重要作用。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大气污染物协同控制策略影响因素</a:t>
            </a:r>
          </a:p>
        </p:txBody>
      </p:sp>
      <p:sp>
        <p:nvSpPr>
          <p:cNvPr id="3" name="Text Placeholder 2"/>
          <p:cNvSpPr>
            <a:spLocks noGrp="1"/>
          </p:cNvSpPr>
          <p:nvPr>
            <p:ph type="body" idx="1"/>
          </p:nvPr>
        </p:nvSpPr>
        <p:spPr/>
        <p:txBody>
          <a:bodyPr/>
          <a:lstStyle/>
          <a:p>
            <a:r>
              <a:t>大气污染物协同控制策略</a:t>
            </a:r>
          </a:p>
        </p:txBody>
      </p:sp>
      <p:sp>
        <p:nvSpPr>
          <p:cNvPr id="4" name="Content Placeholder 3"/>
          <p:cNvSpPr>
            <a:spLocks noGrp="1"/>
          </p:cNvSpPr>
          <p:nvPr>
            <p:ph sz="half" idx="2"/>
          </p:nvPr>
        </p:nvSpPr>
        <p:spPr/>
        <p:txBody>
          <a:bodyPr/>
          <a:lstStyle/>
          <a:p>
            <a:r>
              <a:t>1. 大气污染物协同控制策略是指针对多种大气污染物同时存在的情况，采取综合措施来减少或消除大气污染的策略。</a:t>
            </a:r>
          </a:p>
          <a:p>
            <a:r>
              <a:t>2. 大气污染物协同控制策略可以包括多种措施，如减少污染物排放、加强环境监管、开展公众教育等。</a:t>
            </a:r>
          </a:p>
          <a:p>
            <a:r>
              <a:t>3. 大气污染物协同控制策略可以有效减少空气污染，保护人体健康和生态环境。</a:t>
            </a:r>
          </a:p>
        </p:txBody>
      </p:sp>
      <p:sp>
        <p:nvSpPr>
          <p:cNvPr id="5" name="Text Placeholder 4"/>
          <p:cNvSpPr>
            <a:spLocks noGrp="1"/>
          </p:cNvSpPr>
          <p:nvPr>
            <p:ph type="body" idx="3"/>
          </p:nvPr>
        </p:nvSpPr>
        <p:spPr/>
        <p:txBody>
          <a:bodyPr/>
          <a:lstStyle/>
          <a:p>
            <a:r>
              <a:t>大气污染防治政策</a:t>
            </a:r>
          </a:p>
        </p:txBody>
      </p:sp>
      <p:sp>
        <p:nvSpPr>
          <p:cNvPr id="6" name="Content Placeholder 5"/>
          <p:cNvSpPr>
            <a:spLocks noGrp="1"/>
          </p:cNvSpPr>
          <p:nvPr>
            <p:ph sz="half" idx="4"/>
          </p:nvPr>
        </p:nvSpPr>
        <p:spPr/>
        <p:txBody>
          <a:bodyPr/>
          <a:lstStyle/>
          <a:p>
            <a:r>
              <a:t>1. 大气污染防治政策是指政府为保护大气环境，减少或消除空气污染而制定的政策法规。</a:t>
            </a:r>
          </a:p>
          <a:p>
            <a:r>
              <a:t>2. 大气污染防治政策包括大气污染物排放限值标准、大气污染防治行动计划、大气污染防治资金等。</a:t>
            </a:r>
          </a:p>
          <a:p>
            <a:r>
              <a:t>3. 大气污染防治政策在减少空气污染、保护人体健康和生态环境方面发挥着重要作用。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大气污染物协同控制策略优化目标</a:t>
            </a:r>
          </a:p>
        </p:txBody>
      </p:sp>
      <p:sp>
        <p:nvSpPr>
          <p:cNvPr id="3" name="Subtitle 2"/>
          <p:cNvSpPr>
            <a:spLocks noGrp="1"/>
          </p:cNvSpPr>
          <p:nvPr>
            <p:ph type="subTitle" idx="1"/>
          </p:nvPr>
        </p:nvSpPr>
        <p:spPr/>
        <p:txBody>
          <a:bodyPr/>
          <a:lstStyle/>
          <a:p>
            <a:r>
              <a:t>空气污染物协同控制策略优化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大气污染物协同控制策略优化目标</a:t>
            </a:r>
          </a:p>
        </p:txBody>
      </p:sp>
      <p:sp>
        <p:nvSpPr>
          <p:cNvPr id="3" name="Text Placeholder 2"/>
          <p:cNvSpPr>
            <a:spLocks noGrp="1"/>
          </p:cNvSpPr>
          <p:nvPr>
            <p:ph type="body" idx="1"/>
          </p:nvPr>
        </p:nvSpPr>
        <p:spPr/>
        <p:txBody>
          <a:bodyPr/>
          <a:lstStyle/>
          <a:p>
            <a:r>
              <a:t>协同控制目标：</a:t>
            </a:r>
          </a:p>
        </p:txBody>
      </p:sp>
      <p:sp>
        <p:nvSpPr>
          <p:cNvPr id="4" name="Content Placeholder 3"/>
          <p:cNvSpPr>
            <a:spLocks noGrp="1"/>
          </p:cNvSpPr>
          <p:nvPr>
            <p:ph sz="half" idx="2"/>
          </p:nvPr>
        </p:nvSpPr>
        <p:spPr/>
        <p:txBody>
          <a:bodyPr/>
          <a:lstStyle/>
          <a:p>
            <a:r>
              <a:t>1. 提高空气质量，减少对人体健康和环境的影响。</a:t>
            </a:r>
          </a:p>
          <a:p>
            <a:r>
              <a:t>2. 优化空气污染防治成本，提高资金利用效率。</a:t>
            </a:r>
          </a:p>
          <a:p>
            <a:r>
              <a:t>3. 促进经济的稳定发展，保证社会稳定。</a:t>
            </a:r>
          </a:p>
        </p:txBody>
      </p:sp>
      <p:sp>
        <p:nvSpPr>
          <p:cNvPr id="5" name="Text Placeholder 4"/>
          <p:cNvSpPr>
            <a:spLocks noGrp="1"/>
          </p:cNvSpPr>
          <p:nvPr>
            <p:ph type="body" idx="3"/>
          </p:nvPr>
        </p:nvSpPr>
        <p:spPr/>
        <p:txBody>
          <a:bodyPr/>
          <a:lstStyle/>
          <a:p>
            <a:r>
              <a:t>协同控制效益：</a:t>
            </a:r>
          </a:p>
        </p:txBody>
      </p:sp>
      <p:sp>
        <p:nvSpPr>
          <p:cNvPr id="6" name="Content Placeholder 5"/>
          <p:cNvSpPr>
            <a:spLocks noGrp="1"/>
          </p:cNvSpPr>
          <p:nvPr>
            <p:ph sz="half" idx="4"/>
          </p:nvPr>
        </p:nvSpPr>
        <p:spPr/>
        <p:txBody>
          <a:bodyPr/>
          <a:lstStyle/>
          <a:p>
            <a:r>
              <a:t>1. 节省经济成本：协同控制策略可以减少污染物排放总量，减少环境治理成本，节约经济成本。</a:t>
            </a:r>
          </a:p>
          <a:p>
            <a:r>
              <a:t>2. 提高环境质量：协同控制策略可以有效减少大气中的污染物浓度，降低雾霾污染程度，改善空气质量，提高生活环境质量。</a:t>
            </a:r>
          </a:p>
          <a:p>
            <a:r>
              <a:t>3. 降低健康风险：协同控制策略可以减少污染物对人体健康的危害，减少呼吸道疾病的发病率和死亡率，降低健康风险。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大气污染物协同控制策略优化目标</a:t>
            </a:r>
          </a:p>
        </p:txBody>
      </p:sp>
      <p:sp>
        <p:nvSpPr>
          <p:cNvPr id="3" name="Text Placeholder 2"/>
          <p:cNvSpPr>
            <a:spLocks noGrp="1"/>
          </p:cNvSpPr>
          <p:nvPr>
            <p:ph type="body" idx="1"/>
          </p:nvPr>
        </p:nvSpPr>
        <p:spPr/>
        <p:txBody>
          <a:bodyPr/>
          <a:lstStyle/>
          <a:p>
            <a:r>
              <a:t>协同控制机制：</a:t>
            </a:r>
          </a:p>
        </p:txBody>
      </p:sp>
      <p:sp>
        <p:nvSpPr>
          <p:cNvPr id="4" name="Content Placeholder 3"/>
          <p:cNvSpPr>
            <a:spLocks noGrp="1"/>
          </p:cNvSpPr>
          <p:nvPr>
            <p:ph sz="half" idx="2"/>
          </p:nvPr>
        </p:nvSpPr>
        <p:spPr/>
        <p:txBody>
          <a:bodyPr/>
          <a:lstStyle/>
          <a:p>
            <a:r>
              <a:t>1. 政府主导：政府部门作为协同控制策略的主导者，制定相关法律法规、政策措施，并对协同控制策略的实施进行监督管理。</a:t>
            </a:r>
          </a:p>
          <a:p>
            <a:r>
              <a:t>2. 多部门协作：协同控制策略涉及多个部门，包括环保部门、交通部门、工业部门、能源部门等，需要这些部门之间加强协作，共同推进协同控制策略的实施。</a:t>
            </a:r>
          </a:p>
          <a:p>
            <a:r>
              <a:t>3. 社会参与：协同控制策略的实施需要社会各界的共同参与，包括企业、学校、社区和个人，需要提高公众的环保意识，倡导绿色生活方式，共同推进协同控制策略的实施。</a:t>
            </a:r>
          </a:p>
        </p:txBody>
      </p:sp>
      <p:sp>
        <p:nvSpPr>
          <p:cNvPr id="5" name="Text Placeholder 4"/>
          <p:cNvSpPr>
            <a:spLocks noGrp="1"/>
          </p:cNvSpPr>
          <p:nvPr>
            <p:ph type="body" idx="3"/>
          </p:nvPr>
        </p:nvSpPr>
        <p:spPr/>
        <p:txBody>
          <a:bodyPr/>
          <a:lstStyle/>
          <a:p>
            <a:r>
              <a:t>协同控制策略优化：</a:t>
            </a:r>
          </a:p>
        </p:txBody>
      </p:sp>
      <p:sp>
        <p:nvSpPr>
          <p:cNvPr id="6" name="Content Placeholder 5"/>
          <p:cNvSpPr>
            <a:spLocks noGrp="1"/>
          </p:cNvSpPr>
          <p:nvPr>
            <p:ph sz="half" idx="4"/>
          </p:nvPr>
        </p:nvSpPr>
        <p:spPr/>
        <p:txBody>
          <a:bodyPr/>
          <a:lstStyle/>
          <a:p>
            <a:r>
              <a:t>1. 基于模型的优化策略：采用大气扩散模型、污染物排放清单等工具，建立协同控制策略的数学模型，通过优化算法来确定最优的控制策略，实现污染物排放总量的最小化。</a:t>
            </a:r>
          </a:p>
          <a:p>
            <a:r>
              <a:t>2. 基于数据的优化策略：采用大数据分析技术，收集和分析实时监测数据、历史数据等，建立数据驱动的协同控制策略模型，通过数据挖掘和机器学习算法来优化协同控制策略，实现污染物排放总量的最小化。</a:t>
            </a:r>
          </a:p>
          <a:p>
            <a:r>
              <a:t>3. 基于知识的优化策略：采用专家系统、模糊逻辑等技术，建立基于知识的协同控制策略模型，通过专家经验和模糊推理来优化协同控制策略，实现污染物排放总量的最小化。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大气污染物协同控制策略优化目标</a:t>
            </a:r>
          </a:p>
        </p:txBody>
      </p:sp>
      <p:sp>
        <p:nvSpPr>
          <p:cNvPr id="3" name="Text Placeholder 2"/>
          <p:cNvSpPr>
            <a:spLocks noGrp="1"/>
          </p:cNvSpPr>
          <p:nvPr>
            <p:ph type="body" idx="1"/>
          </p:nvPr>
        </p:nvSpPr>
        <p:spPr/>
        <p:txBody>
          <a:bodyPr/>
          <a:lstStyle/>
          <a:p>
            <a:r>
              <a:t>协同控制策略评估：</a:t>
            </a:r>
          </a:p>
        </p:txBody>
      </p:sp>
      <p:sp>
        <p:nvSpPr>
          <p:cNvPr id="4" name="Content Placeholder 3"/>
          <p:cNvSpPr>
            <a:spLocks noGrp="1"/>
          </p:cNvSpPr>
          <p:nvPr>
            <p:ph sz="half" idx="2"/>
          </p:nvPr>
        </p:nvSpPr>
        <p:spPr/>
        <p:txBody>
          <a:bodyPr/>
          <a:lstStyle/>
          <a:p>
            <a:r>
              <a:t>1. 评估指标体系：建立协同控制策略的评估指标体系，包括环境质量指标、健康风险指标、经济成本指标等，对协同控制策略的实施效果进行评价。</a:t>
            </a:r>
          </a:p>
          <a:p>
            <a:r>
              <a:t>2. 评估方法：采用定量评估方法和定性评估方法相结合的方式，对协同控制策略的实施效果进行评价。定量评估方法包括统计分析、回归分析等；定性评估方法包括专家咨询、公众调查等。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大气污染物协同控制策略优化技术</a:t>
            </a:r>
          </a:p>
        </p:txBody>
      </p:sp>
      <p:sp>
        <p:nvSpPr>
          <p:cNvPr id="3" name="Subtitle 2"/>
          <p:cNvSpPr>
            <a:spLocks noGrp="1"/>
          </p:cNvSpPr>
          <p:nvPr>
            <p:ph type="subTitle" idx="1"/>
          </p:nvPr>
        </p:nvSpPr>
        <p:spPr/>
        <p:txBody>
          <a:bodyPr/>
          <a:lstStyle/>
          <a:p>
            <a:r>
              <a:t>空气污染物协同控制策略优化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大气污染物协同控制策略优化技术</a:t>
            </a:r>
          </a:p>
        </p:txBody>
      </p:sp>
      <p:sp>
        <p:nvSpPr>
          <p:cNvPr id="3" name="Text Placeholder 2"/>
          <p:cNvSpPr>
            <a:spLocks noGrp="1"/>
          </p:cNvSpPr>
          <p:nvPr>
            <p:ph type="body" idx="1"/>
          </p:nvPr>
        </p:nvSpPr>
        <p:spPr/>
        <p:txBody>
          <a:bodyPr/>
          <a:lstStyle/>
          <a:p>
            <a:r>
              <a:t>大气污染协同控制措施的类型</a:t>
            </a:r>
          </a:p>
        </p:txBody>
      </p:sp>
      <p:sp>
        <p:nvSpPr>
          <p:cNvPr id="4" name="Content Placeholder 3"/>
          <p:cNvSpPr>
            <a:spLocks noGrp="1"/>
          </p:cNvSpPr>
          <p:nvPr>
            <p:ph sz="half" idx="2"/>
          </p:nvPr>
        </p:nvSpPr>
        <p:spPr/>
        <p:txBody>
          <a:bodyPr/>
          <a:lstStyle/>
          <a:p>
            <a:r>
              <a:t>1. 综合性措施：包括能源结构调整、产业结构调整、交通运输管理、建筑节能等，旨在减少大气污染物的排放总量。</a:t>
            </a:r>
          </a:p>
          <a:p>
            <a:r>
              <a:t>2. 针对性措施：针对不同污染物的特点和排放源，采取有针对性的控制措施，如对工业污染源的末端治理、对机动车尾气的排放控制等。</a:t>
            </a:r>
          </a:p>
          <a:p>
            <a:r>
              <a:t>3. 协同性措施：将不同类型的大气污染物协同起来进行控制，以达到综合治理的效果。例如，通过调整能源结构，减少煤炭的使用，可以同时减少二氧化硫、氮氧化物和颗粒物的排放。</a:t>
            </a:r>
          </a:p>
        </p:txBody>
      </p:sp>
      <p:sp>
        <p:nvSpPr>
          <p:cNvPr id="5" name="Text Placeholder 4"/>
          <p:cNvSpPr>
            <a:spLocks noGrp="1"/>
          </p:cNvSpPr>
          <p:nvPr>
            <p:ph type="body" idx="3"/>
          </p:nvPr>
        </p:nvSpPr>
        <p:spPr/>
        <p:txBody>
          <a:bodyPr/>
          <a:lstStyle/>
          <a:p>
            <a:r>
              <a:t>大气污染协同控制策略优化的方法</a:t>
            </a:r>
          </a:p>
        </p:txBody>
      </p:sp>
      <p:sp>
        <p:nvSpPr>
          <p:cNvPr id="6" name="Content Placeholder 5"/>
          <p:cNvSpPr>
            <a:spLocks noGrp="1"/>
          </p:cNvSpPr>
          <p:nvPr>
            <p:ph sz="half" idx="4"/>
          </p:nvPr>
        </p:nvSpPr>
        <p:spPr/>
        <p:txBody>
          <a:bodyPr/>
          <a:lstStyle/>
          <a:p>
            <a:r>
              <a:t>1. 多目标优化方法：将大气污染协同控制策略优化问题转化为多目标优化问题，利用多目标优化算法求解，可以同时考虑多个污染物的排放浓度和经济成本等因素。</a:t>
            </a:r>
          </a:p>
          <a:p>
            <a:r>
              <a:t>2. 动态优化方法：将大气污染协同控制策略优化问题转化为动态优化问题，利用动态优化算法求解，可以考虑大气环境的动态变化和政策变化等因素。</a:t>
            </a:r>
          </a:p>
          <a:p>
            <a:r>
              <a:t>3. 鲁棒优化方法：将大气污染协同控制策略优化问题转化为鲁棒优化问题，利用鲁棒优化算法求解，可以考虑不确定因素和参数变化等因素的影响。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大气污染物协同控制策略优化技术</a:t>
            </a:r>
          </a:p>
        </p:txBody>
      </p:sp>
      <p:sp>
        <p:nvSpPr>
          <p:cNvPr id="3" name="Text Placeholder 2"/>
          <p:cNvSpPr>
            <a:spLocks noGrp="1"/>
          </p:cNvSpPr>
          <p:nvPr>
            <p:ph type="body" idx="1"/>
          </p:nvPr>
        </p:nvSpPr>
        <p:spPr/>
        <p:txBody>
          <a:bodyPr/>
          <a:lstStyle/>
          <a:p>
            <a:r>
              <a:t>大气污染协同控制策略优化技术的应用</a:t>
            </a:r>
          </a:p>
        </p:txBody>
      </p:sp>
      <p:sp>
        <p:nvSpPr>
          <p:cNvPr id="4" name="Content Placeholder 3"/>
          <p:cNvSpPr>
            <a:spLocks noGrp="1"/>
          </p:cNvSpPr>
          <p:nvPr>
            <p:ph sz="half" idx="2"/>
          </p:nvPr>
        </p:nvSpPr>
        <p:spPr/>
        <p:txBody>
          <a:bodyPr/>
          <a:lstStyle/>
          <a:p>
            <a:r>
              <a:t>1. 工业污染源的协同控制策略优化：通过对工业污染源的排放浓度、排放时间和排放地点等因素进行优化，可以减少工业污染源对大气环境的污染。</a:t>
            </a:r>
          </a:p>
          <a:p>
            <a:r>
              <a:t>2. 机动车尾气的协同控制策略优化：通过对机动车尾气的排放浓度、排放时间和排放地点等因素进行优化，可以减少机动车尾气对大气环境的污染。</a:t>
            </a:r>
          </a:p>
          <a:p>
            <a:r>
              <a:t>3. 扬尘污染的协同控制策略优化：通过对扬尘污染的排放浓度、排放时间和排放地点等因素进行优化，可以减少扬尘污染对大气环境的污染。</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大气污染物协同控制策略优化模型</a:t>
            </a:r>
          </a:p>
        </p:txBody>
      </p:sp>
      <p:sp>
        <p:nvSpPr>
          <p:cNvPr id="3" name="Subtitle 2"/>
          <p:cNvSpPr>
            <a:spLocks noGrp="1"/>
          </p:cNvSpPr>
          <p:nvPr>
            <p:ph type="subTitle" idx="1"/>
          </p:nvPr>
        </p:nvSpPr>
        <p:spPr/>
        <p:txBody>
          <a:bodyPr/>
          <a:lstStyle/>
          <a:p>
            <a:r>
              <a:t>空气污染物协同控制策略优化</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https://d.book118.com/238124070057006046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大气污染物协同控制策略概述</vt:lpstr>
      <vt:lpstr> 大气污染物协同控制策略概述</vt:lpstr>
      <vt:lpstr> 大气污染物协同控制策略影响因素</vt:lpstr>
      <vt:lpstr> 大气污染物协同控制策略影响因素</vt:lpstr>
      <vt:lpstr> 大气污染物协同控制策略影响因素</vt:lpstr>
      <vt:lpstr> 大气污染物协同控制策略影响因素</vt:lpstr>
      <vt:lpstr> 大气污染物协同控制策略优化目标</vt:lpstr>
      <vt:lpstr>#. 大气污染物协同控制策略优化目标</vt:lpstr>
      <vt:lpstr>#. 大气污染物协同控制策略优化目标</vt:lpstr>
      <vt:lpstr>#. 大气污染物协同控制策略优化目标</vt:lpstr>
      <vt:lpstr> 大气污染物协同控制策略优化技术</vt:lpstr>
      <vt:lpstr> 大气污染物协同控制策略优化技术</vt:lpstr>
      <vt:lpstr> 大气污染物协同控制策略优化技术</vt:lpstr>
      <vt:lpstr> 大气污染物协同控制策略优化模型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2024-09-27T07:16:51.643</cp:lastPrinted>
  <dcterms:created xsi:type="dcterms:W3CDTF">2024-09-26T23:16:51Z</dcterms:created>
  <dcterms:modified xsi:type="dcterms:W3CDTF">2024-09-26T23:16:53Z</dcterms:modified>
</cp:coreProperties>
</file>