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7F527-3C54-468C-86BF-EB6CD483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3C20F-DF4A-4F43-BD1E-2B0659157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220AF-A934-4017-8E4C-B135F2EA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BE0EA-0398-4EFD-9D88-797F9A1B9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03C5D-5876-47A1-822E-11A678C3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ECFCC-3AB0-498B-95A0-50380C5C0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DFC61-F30D-4A8F-8631-B441A7299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AEC25-C47D-42BD-A115-FF3C87D54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5EC44-C954-4F6D-8A8D-CCE69F7BC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5D9C3-09F0-4818-847A-76656C57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E1F8-F922-4FC4-9EB4-8B88E524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500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小细胞肺癌免疫治疗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小细胞肺癌的免疫治疗方法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免疫治疗的效果与挑战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个案研究与经验分享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9" r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小细胞肺癌是一种起源于肺部小细胞的恶性肿瘤，占所有肺癌的15%-20%。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根据细胞形态和组织学特征，小细胞肺癌可分为局限期和广泛期，其中局限期指肿瘤局限于一侧胸腔，而广泛期则已扩散至其他部位。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40" r="147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79" b="13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小细胞肺癌早期症状不明显，常见症状包括咳嗽、咳痰、胸痛、呼吸困难等。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通过胸部X线、CT、MRI等影像学检查结合病理学诊断，确诊需要组织活检。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吸烟是导致小细胞肺癌的主要原因，约80%-90%的小细胞肺癌患者有吸烟史。其他因素包括职业暴露、空气污染等。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小细胞肺癌的发病机制复杂，涉及多个基因和信号通路的异常激活和调控，如EGFR、ALK等基因突变以及PD-1、PD-L1等免疫检查点。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72" r="29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61" r="341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48" r="29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免疫系统与肿瘤的关系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肿瘤微环境对肿瘤细胞的生长和扩散具有重要影响，其中免疫细胞和相关分子参与了肿瘤的发展和进展。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免疫系统具有识别和清除肿瘤细胞的能力，但肿瘤细胞可以通过多种机制逃避免疫系统的攻击。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免疫治疗的基本原理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免疫治疗旨在通过调节免疫系统来增强其对肿瘤细胞的攻击能力，从而控制或消除肿瘤。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免疫治疗的方法包括使用免疫检查点抑制剂、细胞因子、免疫细胞疗法等。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小细胞肺癌是一种高度恶性的肺癌，通常对传统治疗反应不佳。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免疫治疗在小细胞肺癌中取得了一定的疗效，尤其是在联合其他治疗方法时，可以显著延长患者的生存期。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目前，针对小细胞肺癌的免疫治疗方法主要包括使用免疫检查点抑制剂、细胞免疫疗法等。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免疫治疗在小细胞肺癌中的应用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小细胞肺癌的免疫治疗方法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https://d.book118.com/238125002016006025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2024-09-01T14:15:41.478</cp:lastPrinted>
  <dcterms:created xsi:type="dcterms:W3CDTF">2024-09-01T06:15:41Z</dcterms:created>
  <dcterms:modified xsi:type="dcterms:W3CDTF">2024-09-01T06:15:43Z</dcterms:modified>
</cp:coreProperties>
</file>