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08B4C0-BDAB-4C37-B92F-7DC2BE4AC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15B49A-2F31-40F6-BB0B-EFE8BB22B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C1C7B8-5595-4FE0-97D8-83AB74DC8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82BDF3-CA40-4042-99D9-DB13C49A5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04C4D3-3D14-46F9-B29A-76B4F357C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2BCD7F-C0E7-4CF3-8F0D-9C8081C07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77E2F9-6BB5-4739-B96F-24DADBFD0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00DD98-10AA-4269-B73C-E7127E07C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9EF49C-2B54-48F5-814E-2446FB26C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1D6EAF-E52E-4AD6-AE12-F2A378F4E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530798-5230-4303-AC30-DB93DC127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12504700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04838" y="5504363"/>
            <a:ext cx="2047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3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514381" y="5504363"/>
            <a:ext cx="29241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国家职业资格培训教程用于国家职业技能鉴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教材介绍与背景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国家职业技能鉴定概述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培训教程核心内容解析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培训方法与技巧探讨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教材使用建议与注意事项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国家职业技能鉴定展望与发展趋势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4598913"/>
            <a:ext cx="7405389" cy="69297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教材介绍与背景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通过系统、全面的培训教程，帮助劳动者提升职业技能，增强就业竞争力和职业发展能力。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提升职业技能水平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建立全国统一的职业技能标准，规范职业技能培训和鉴定工作，提高职业技能人才培养质量。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统一职业技能标准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通过培养高素质的职业技能人才，推动产业结构优化升级，提高生产效率和服务质量，促进经济社会发展。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促进经济社会发展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编写目的和意义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结构合理，层次分明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教程内容按照职业技能等级划分，从基础到高级逐步深入，层次分明，方便学习者循序渐进地学习。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注重实践操作和案例分析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教程中注重实践操作和案例分析，帮助学习者将理论知识与实际操作相结合，提高技能运用水平。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全面涵盖职业技能知识点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教程内容涵盖相关职业领域的核心知识点和技能要求，确保学习者能够全面掌握所需职业技能。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教材内容与结构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适用于企业内训和人才培养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企业可将该教程作为内部培训和人才培养的参考教材，提高员工队伍的整体素质。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适用于各类职业技能培训和鉴定机构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该教程适用于各类职业技能培训机构和鉴定机构，作为培训和鉴定的指定教材。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适用于不同层次的劳动者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教程内容涵盖不同等级的职业技能，适用于不同层次、不同需求的劳动者进行学习和提升。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适用范围与对象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4598913"/>
            <a:ext cx="7405389" cy="69297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国家职业技能鉴定概述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鉴定背景与目的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国家职业技能鉴定是在国家职业资格制度框架下，对劳动者职业技能水平进行评价和认证的重要制度。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旨在促进劳动者职业技能提升，推动技能人才队伍建设，提高就业质量和经济效益。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依据国家职业技能标准，针对不同职业、工种和等级，制定相应的鉴定标准和考核规范。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鉴定标准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要求参加鉴定的劳动者具备相应的职业技能水平和知识储备，同时符合年龄、学历、工作经验等方面的条件。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鉴定要求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鉴定标准与要求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理论知识考试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采用笔试、机考等方式进行，主要考察劳动者的专业知识和技能水平。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综合评审与发证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根据考试和考核结果，对劳动者进行综合评审，合格者颁发相应的职业资格证书。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操作技能考核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采用现场操作、模拟操作等方式进行，重点考核劳动者的实际操作能力和技能水平。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报名与资格审查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劳动者需按照要求在规定时间内完成报名，并提交相关证明材料进行资格审查。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鉴定流程与实施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4598913"/>
            <a:ext cx="7405389" cy="69297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培训教程核心内容解析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职业技能基础知识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涵盖相关职业领域的专业理论知识，为学员提供全面的知识体系。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强调基础技能的训练，使学员掌握必备的基本功。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引入行业前沿技术和发展趋势，拓宽学员的视野。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明确各项职业技能的操作流程和标准，确保学员掌握正确的操作方法。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注重安全操作规范，培养学员的安全意识和自我保护能力。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强调技能操作的熟练度和精准度，提高学员的实际操作能力。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职业技能操作规范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https://d.book118.com/238125047002006040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2024-09-18T02:24:10.220</cp:lastPrinted>
  <dcterms:created xsi:type="dcterms:W3CDTF">2024-09-17T18:24:10Z</dcterms:created>
  <dcterms:modified xsi:type="dcterms:W3CDTF">2024-09-17T18:24:12Z</dcterms:modified>
</cp:coreProperties>
</file>