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9F9BB-D4B2-4520-AFA0-D1818B17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7DBAA-62DC-44BC-8508-20CD0A83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55F17-8C8B-476F-9951-62C4959F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F72BF-D0A3-4147-B399-94C56094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BA9B66-BC7F-4537-8BE3-5EE5660E0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75291-7F75-48A8-987D-9BC224A1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830F5-9BBA-4B4B-BAD0-0CE375AE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51BD9-D476-47C5-9642-A5FB150A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9CF75-0443-4781-AE3F-EDE2FE2E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1F0FC-FF31-450E-96B9-A88614CE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D49F1-936F-4FD6-BE33-7BAB1C777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612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学生戏剧表演与话剧创作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戏剧表演基础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话剧创作基础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学生戏剧表演实践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学生话剧创作实践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学生戏剧表演与话剧创作的互动关系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学生戏剧表演与话剧创作的挑战与对策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戏剧表演基础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戏剧表演是一种通过演员扮演角色，在舞台上呈现故事情节和人物形象的艺术形式。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戏剧表演具有直观性、现场性和综合性，能够通过演员的表演、舞台布景、灯光音效等多种手段，营造出特定的情境和氛围，让观众沉浸其中。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戏剧表演的定义与特点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42" r="1234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演员是戏剧表演的核心，需要具备扎实的表演技巧、丰富的情感体验和敏锐的观察力。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角色是演员在舞台上扮演的人物，演员需要深入理解角色性格、情感和经历，才能塑造出鲜活的人物形象。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情节是戏剧表演的故事线索，包括起因、经过、高潮和结局等部分，是吸引观众的重要因素。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舞台是戏剧表演的空间载体，包括布景、道具、灯光和音效等要素，能够为表演营造出特定的环境和氛围。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戏剧表演的基本要素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戏剧表演的技巧与方法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演员需要掌握正确的发声方法和呼吸技巧，能够清晰地传达台词和情感。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身体语言是戏剧表演中重要的表达手段，演员需要通过姿态、动作和表情等传递角色的内心世界。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情感表达是戏剧表演的核心，演员需要深入理解角色情感，通过细腻的表演将其呈现出来。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角色塑造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角色塑造是演员在舞台上创造人物形象的过程，需要运用声音、身体和情感等多种手段，塑造出立体、鲜活的角色形象。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话剧创作基础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话剧是一种以对白和动作为主要表现手段的戏剧形式，通过演员在舞台上的表演来展现故事情节和人物形象。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话剧注重语言的表现力，通过对话和独白来塑造人物性格、推动情节发展；同时，话剧还强调演员的表演技巧，包括肢体语言、面部表情、声音控制等。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话剧的定义与特点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舞台美术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舞台美术包括布景、灯光、服装、化妆等，是话剧表演的重要组成部分。舞台美术能够营造戏剧氛围、塑造人物形象、增强观众的视觉享受。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剧本是话剧的基础，包括故事情节、人物关系、对话和舞台提示等。剧本应具有思想性、艺术性和观赏性。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演员是话剧表演的主体，需要具备扎实的表演技巧和艺术修养。演员通过塑造人物形象、表达情感来展现故事情节。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导演是话剧创作的灵魂，负责将剧本转化为舞台表演。导演需要具备深厚的艺术造诣和丰富的实践经验，能够指导演员表演、掌控舞台节奏。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话剧创作的基本要素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情节是话剧的骨架，需要巧妙构思、合理布局。情节应具有吸引力、逻辑性和连贯性，能够引导观众进入故事情境。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语言是话剧的主要表现手段，需要运用生动、形象的语言来表达情感、推动情节发展。语言运用应注重个性化、口语化和诗意化。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表演技巧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表演是话剧的关键环节，需要掌握扎实的表演技巧和艺术修养。表演应注重真实自然、情感真挚、节奏鲜明。同时，演员还需要注重与其他演员的合作与配合，形成默契的舞台表演。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人物塑造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人物是话剧的核心，需要深入挖掘人物内心世界、塑造鲜明的人物形象。人物塑造应注重细节描写、情感表达和性格刻画。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话剧创作的技巧与方法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学生戏剧表演实践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深入剖析角色性格、背景及动机，形成独特的人物塑造。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情感投入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运用声音、肢体语言、面部表情等多种手段，生动地展现角色特点。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将自身情感融入角色，使表演更具感染力和真实感。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角色塑造与表演技巧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理解台词的深层含义及上下文联系，把握台词的节奏和语调。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台词分析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通过声音的变化和情感的投入，将角色的内心情感传递给观众。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情感传递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运用清晰、准确的语言表达台词，使观众易于理解和接受。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台词处理与情感表达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https://d.book118.com/238126125027006026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2024-09-03T06:40:24.804</cp:lastPrinted>
  <dcterms:created xsi:type="dcterms:W3CDTF">2024-09-02T22:40:24Z</dcterms:created>
  <dcterms:modified xsi:type="dcterms:W3CDTF">2024-09-02T22:40:26Z</dcterms:modified>
</cp:coreProperties>
</file>