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FFDC3-A9BD-46E6-B3C7-F686FF6D6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6CACC-7CD1-4A6C-B947-817C3FF63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BCF35-E678-4F13-98F8-ADB155EB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04B2F-849E-439F-BF0A-C407D916A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F0BC29-D1F7-49E3-8CB6-8D0B23537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10AAF-9481-4008-877C-7098DB09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E8310D-607C-4CBE-AE0B-9CC94FF7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8FEC0-46B6-46C8-9D34-303D84CAF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5BFA2-DE41-42E6-9140-919EE6E66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F01EA-0C01-45BB-B342-251B03C16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B4A1C-D14B-4A5E-9C0B-47CB4C7EB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7125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护理常用给药方法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注射给药法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外用给药法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其他给药法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34" r="266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28" r="287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方便、安全、经济，是常用的给药方法之一。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确保药物能够被患者顺利吸收，从而达到治疗效果。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适用于大部分药物，特别是那些能够被胃肠道吸收的药物。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对于不能或不宜采用其他给药方法的病人，口服给药法也是最常用的选择。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确保药物剂量准确，避免过量或不足。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注意药物的口感和气味，如有不适可适当加入调味剂。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避免在剧烈运动后或空腹时给药，以免影响药物的吸收和效果。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注射给药法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将药液注入皮下组织的方法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适用于需要迅速达到药效或不宜口服的药物，注射部位多选择上臂三角肌下缘、腹部、后背和大腿外侧等。注射前需排尽空气，针头斜面与皮肤呈30-40度角进针，快速刺入皮下，深度为针梗的1/2-2/3。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皮下注射法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将药液注入表皮与真皮之间的方法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常用于过敏试验、预防接种及局部麻醉的先驱步骤。注射部位通常选择前臂掌侧下段，因该处皮肤较薄，易于注射和辨认。针头斜面与皮肤表面呈5度角进针，深度约针梗的1/3-1/2。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皮内注射法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将药液注入肌肉组织的方法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适用于需要较长时间维持药效的药物，注射部位多选择臀大肌、臀中肌、臀小肌、股外侧肌及上臂三角肌等。注射前需排尽空气，针头斜面与皮肤呈90度角垂直进针，深度为针梗的2/3。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肌内注射法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https://d.book118.com/238127125007006045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2024-09-25T10:29:07.799</cp:lastPrinted>
  <dcterms:created xsi:type="dcterms:W3CDTF">2024-09-25T02:29:07Z</dcterms:created>
  <dcterms:modified xsi:type="dcterms:W3CDTF">2024-09-25T02:29:09Z</dcterms:modified>
</cp:coreProperties>
</file>