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390CA-7241-43B9-8051-45A30237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44B2C-A44E-4440-B314-F3CD1789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A965B-03BB-49D4-B874-C71E3A70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B67D6-AEE6-4605-BF13-0FCADE906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373D9-8704-457F-A6BE-799F9366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6FB0D-CC18-43A5-9BEC-A5757DA9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C7EAD-CD30-46C1-A5A8-BD958207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4F76B-2D39-4B44-8285-70EFE839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18D76-A9B0-4691-A2C1-804EFE7A5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6530F-5DD5-4E84-8CBA-2EF7DA44E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F8FF-4044-42CC-A258-BE43D9F03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7125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2024年度医院妇科医师科医务人员述职报告课件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妇科常见病诊疗经验分享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妇科手术操作技能展示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患者管理与沟通技巧探讨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科研学术成果汇报及未来发展规划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回顾过去一年的工作，全面梳理医院妇科医师科医务人员的工作成果和业绩。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通过对当前工作状况的分析，展望医院妇科医师科医务人员未来的发展趋势和前景。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通过述职报告，增进医务人员之间的相互了解，促进彼此之间的合作与交流。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医务人员培训、进修及学术交流情况。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妇科手术开展情况及手术质量评估。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妇科常见病、多发病的诊疗情况分析。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妇科新技术、新项目的开展和应用。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医德医风建设及患者满意度调查。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门诊接诊量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本年度共接诊患者XX人次，较去年同期增长XX%，其中初诊患者XX人次，复诊患者XX人次。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手术操作量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完成各类妇科手术XX例，包括腹腔镜手术、宫腔镜手术、阴式手术等，手术成功率达XX%。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住院患者管理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负责住院患者的日常查房、医嘱执行、病情记录等工作，确保患者得到及时有效的治疗。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https://d.book118.com/238127125053006043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2024-09-22T22:13:49.957</cp:lastPrinted>
  <dcterms:created xsi:type="dcterms:W3CDTF">2024-09-22T14:13:49Z</dcterms:created>
  <dcterms:modified xsi:type="dcterms:W3CDTF">2024-09-22T14:13:52Z</dcterms:modified>
</cp:coreProperties>
</file>