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862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308.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48" name="幻灯片图像占位符 1"/>
          <p:cNvSpPr>
            <a:spLocks noGrp="1" noRot="1" noChangeAspect="1"/>
          </p:cNvSpPr>
          <p:nvPr>
            <p:ph type="sldImg"/>
          </p:nvPr>
        </p:nvSpPr>
        <p:spPr/>
      </p:sp>
      <p:sp>
        <p:nvSpPr>
          <p:cNvPr id="1048650" name="备注占位符 2"/>
          <p:cNvSpPr>
            <a:spLocks noGrp="1"/>
          </p:cNvSpPr>
          <p:nvPr>
            <p:ph type="body" idx="1"/>
          </p:nvPr>
        </p:nvSpPr>
        <p:spPr/>
        <p:txBody>
          <a:bodyPr/>
          <a:lstStyle/>
          <a:p>
            <a:endParaRPr lang="zh-CN" altLang="en-US"/>
          </a:p>
        </p:txBody>
      </p:sp>
      <p:sp>
        <p:nvSpPr>
          <p:cNvPr id="1048652"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6.xml" /><Relationship Id="rId11" Type="http://schemas.openxmlformats.org/officeDocument/2006/relationships/tags" Target="../tags/tag7.xml" /><Relationship Id="rId12" Type="http://schemas.openxmlformats.org/officeDocument/2006/relationships/tags" Target="../tags/tag8.xml" /><Relationship Id="rId13" Type="http://schemas.openxmlformats.org/officeDocument/2006/relationships/image" Target="../media/image5.png" /><Relationship Id="rId14" Type="http://schemas.openxmlformats.org/officeDocument/2006/relationships/tags" Target="../tags/tag9.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tags" Target="../tags/tag5.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6.png" /><Relationship Id="rId10" Type="http://schemas.openxmlformats.org/officeDocument/2006/relationships/tags" Target="../tags/tag21.xml" /><Relationship Id="rId11" Type="http://schemas.openxmlformats.org/officeDocument/2006/relationships/image" Target="../media/image5.png" /><Relationship Id="rId12" Type="http://schemas.openxmlformats.org/officeDocument/2006/relationships/tags" Target="../tags/tag22.xml" /><Relationship Id="rId13" Type="http://schemas.openxmlformats.org/officeDocument/2006/relationships/image" Target="../media/image4.png" /><Relationship Id="rId14" Type="http://schemas.openxmlformats.org/officeDocument/2006/relationships/tags" Target="../tags/tag23.xml" /><Relationship Id="rId15"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image" Target="../media/image7.png" /><Relationship Id="rId4" Type="http://schemas.openxmlformats.org/officeDocument/2006/relationships/tags" Target="../tags/tag16.xml" /><Relationship Id="rId5" Type="http://schemas.openxmlformats.org/officeDocument/2006/relationships/image" Target="../media/image8.png"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29.xml" /><Relationship Id="rId11" Type="http://schemas.openxmlformats.org/officeDocument/2006/relationships/image" Target="../media/image5.png"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10.png" /><Relationship Id="rId4" Type="http://schemas.openxmlformats.org/officeDocument/2006/relationships/tags" Target="../tags/tag25.xml" /><Relationship Id="rId5" Type="http://schemas.openxmlformats.org/officeDocument/2006/relationships/image" Target="../media/image11.png"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image" Target="../media/image4.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2.png" /><Relationship Id="rId10" Type="http://schemas.openxmlformats.org/officeDocument/2006/relationships/image" Target="../media/image4.png" /><Relationship Id="rId11" Type="http://schemas.openxmlformats.org/officeDocument/2006/relationships/tags" Target="../tags/tag67.xml" /><Relationship Id="rId12" Type="http://schemas.openxmlformats.org/officeDocument/2006/relationships/image" Target="../media/image5.png" /><Relationship Id="rId13" Type="http://schemas.openxmlformats.org/officeDocument/2006/relationships/tags" Target="../tags/tag68.xml" /><Relationship Id="rId14" Type="http://schemas.openxmlformats.org/officeDocument/2006/relationships/slideMaster" Target="../slideMasters/slideMaster2.xml" /><Relationship Id="rId2" Type="http://schemas.openxmlformats.org/officeDocument/2006/relationships/tags" Target="../tags/tag61.xml" /><Relationship Id="rId3" Type="http://schemas.openxmlformats.org/officeDocument/2006/relationships/image" Target="../media/image13.png" /><Relationship Id="rId4" Type="http://schemas.openxmlformats.org/officeDocument/2006/relationships/tags" Target="../tags/tag62.xml" /><Relationship Id="rId5" Type="http://schemas.openxmlformats.org/officeDocument/2006/relationships/image" Target="../media/image14.pn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2B8695-6808-4907-8916-A21F87AAEA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0B45FA-F4D3-4C97-A397-77D6E92722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FEFE8D-F192-4BCE-8F8D-061FA64D2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23F739-5FCF-42D2-98A9-3BAB77F4F4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2FF850-854D-4429-9250-6C650D64FA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FB8609-7B00-40C9-A2D7-35B6C6EDA8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21E65D-EF75-46CA-9429-6A56488E8B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591515-085E-4EB9-AA68-AB51B0C237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C0F24B-BEEC-47C8-B51F-957B3E8AA7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4AA5E6-8AE0-466D-9A29-A3F0F49CA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371A7E-8CE3-4E38-8757-8175C0D060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9" name="@svg_varObj2"/>
          <p:cNvPicPr>
            <a:picLocks noChangeAspect="1"/>
          </p:cNvPicPr>
          <p:nvPr userDrawn="1">
            <p:custDataLst>
              <p:tags r:id="rId2"/>
            </p:custDataLst>
          </p:nvPr>
        </p:nvPicPr>
        <p:blipFill>
          <a:blip r:embed="rId1"/>
          <a:stretch>
            <a:fillRect/>
          </a:stretch>
        </p:blipFill>
        <p:spPr>
          <a:xfrm>
            <a:off x="0" y="1955083"/>
            <a:ext cx="11811000" cy="4912459"/>
          </a:xfrm>
          <a:prstGeom prst="rect">
            <a:avLst/>
          </a:prstGeom>
        </p:spPr>
      </p:pic>
      <p:pic>
        <p:nvPicPr>
          <p:cNvPr id="2097161" name="@svg_varObj1"/>
          <p:cNvPicPr>
            <a:picLocks noChangeAspect="1"/>
          </p:cNvPicPr>
          <p:nvPr userDrawn="1">
            <p:custDataLst>
              <p:tags r:id="rId4"/>
            </p:custDataLst>
          </p:nvPr>
        </p:nvPicPr>
        <p:blipFill>
          <a:blip r:embed="rId3"/>
          <a:stretch>
            <a:fillRect/>
          </a:stretch>
        </p:blipFill>
        <p:spPr>
          <a:xfrm>
            <a:off x="0" y="1955083"/>
            <a:ext cx="11811000" cy="4912459"/>
          </a:xfrm>
          <a:prstGeom prst="rect">
            <a:avLst/>
          </a:prstGeom>
        </p:spPr>
      </p:pic>
      <p:pic>
        <p:nvPicPr>
          <p:cNvPr id="2097163" name="@png_pic"/>
          <p:cNvPicPr>
            <a:picLocks noChangeAspect="1"/>
          </p:cNvPicPr>
          <p:nvPr userDrawn="1">
            <p:custDataLst>
              <p:tags r:id="rId6"/>
            </p:custDataLst>
          </p:nvPr>
        </p:nvPicPr>
        <p:blipFill>
          <a:blip r:embed="rId5"/>
          <a:stretch>
            <a:fillRect/>
          </a:stretch>
        </p:blipFill>
        <p:spPr>
          <a:xfrm>
            <a:off x="0" y="1964639"/>
            <a:ext cx="11811000" cy="4912459"/>
          </a:xfrm>
          <a:prstGeom prst="rect">
            <a:avLst/>
          </a:prstGeom>
        </p:spPr>
      </p:pic>
      <p:pic>
        <p:nvPicPr>
          <p:cNvPr id="2097165" name="@svg_logo"/>
          <p:cNvPicPr>
            <a:picLocks noChangeAspect="1"/>
          </p:cNvPicPr>
          <p:nvPr userDrawn="1">
            <p:custDataLst>
              <p:tags r:id="rId8"/>
            </p:custDataLst>
          </p:nvPr>
        </p:nvPicPr>
        <p:blipFill>
          <a:blip r:embed="rId7"/>
          <a:stretch>
            <a:fillRect/>
          </a:stretch>
        </p:blipFill>
        <p:spPr>
          <a:xfrm>
            <a:off x="10829426" y="528590"/>
            <a:ext cx="509134" cy="128430"/>
          </a:xfrm>
          <a:prstGeom prst="rect">
            <a:avLst/>
          </a:prstGeom>
        </p:spPr>
      </p:pic>
      <p:sp>
        <p:nvSpPr>
          <p:cNvPr id="1048668" name="标题 1"/>
          <p:cNvSpPr>
            <a:spLocks noGrp="1"/>
          </p:cNvSpPr>
          <p:nvPr userDrawn="1">
            <p:ph type="ctrTitle" hasCustomPrompt="1"/>
            <p:custDataLst>
              <p:tags r:id="rId9"/>
            </p:custDataLst>
          </p:nvPr>
        </p:nvSpPr>
        <p:spPr>
          <a:xfrm>
            <a:off x="5322498" y="1619884"/>
            <a:ext cx="6031302" cy="2274266"/>
          </a:xfrm>
        </p:spPr>
        <p:txBody>
          <a:bodyPr anchor="b">
            <a:normAutofit/>
          </a:bodyPr>
          <a:lstStyle>
            <a:lvl1pPr algn="r">
              <a:lnSpc>
                <a:spcPct val="100000"/>
              </a:lnSpc>
              <a:defRPr sz="5400"/>
            </a:lvl1pPr>
          </a:lstStyle>
          <a:p>
            <a:r>
              <a:rPr lang="zh-CN" altLang="en-US"/>
              <a:t>单击此处编辑母</a:t>
            </a:r>
            <a:br>
              <a:rPr lang="en-US" altLang="zh-CN"/>
            </a:br>
            <a:r>
              <a:rPr lang="zh-CN" altLang="en-US"/>
              <a:t>版标题样式</a:t>
            </a:r>
            <a:endParaRPr lang="zh-CN" altLang="en-US"/>
          </a:p>
        </p:txBody>
      </p:sp>
      <p:sp>
        <p:nvSpPr>
          <p:cNvPr id="1048670" name="副标题 2"/>
          <p:cNvSpPr>
            <a:spLocks noGrp="1"/>
          </p:cNvSpPr>
          <p:nvPr userDrawn="1">
            <p:ph type="subTitle" idx="1"/>
            <p:custDataLst>
              <p:tags r:id="rId10"/>
            </p:custDataLst>
          </p:nvPr>
        </p:nvSpPr>
        <p:spPr>
          <a:xfrm>
            <a:off x="7090912" y="4038150"/>
            <a:ext cx="4262887" cy="972000"/>
          </a:xfrm>
        </p:spPr>
        <p:txBody>
          <a:bodyPr>
            <a:normAutofit/>
          </a:bodyPr>
          <a:lstStyle>
            <a:lvl1pPr marL="0" indent="0" algn="r">
              <a:lnSpc>
                <a:spcPct val="100000"/>
              </a:lnSpc>
              <a:buNone/>
              <a:defRPr sz="16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公司名占位符 6"/>
          <p:cNvSpPr>
            <a:spLocks noGrp="1"/>
          </p:cNvSpPr>
          <p:nvPr userDrawn="1">
            <p:ph type="body" sz="quarter" idx="13" hasCustomPrompt="1"/>
            <p:custDataLst>
              <p:tags r:id="rId11"/>
            </p:custDataLst>
          </p:nvPr>
        </p:nvSpPr>
        <p:spPr>
          <a:xfrm>
            <a:off x="857250" y="366417"/>
            <a:ext cx="9328150" cy="504000"/>
          </a:xfrm>
        </p:spPr>
        <p:txBody>
          <a:bodyPr anchor="ctr">
            <a:normAutofit/>
          </a:bodyPr>
          <a:lstStyle>
            <a:lvl1pPr marL="0" indent="0">
              <a:lnSpc>
                <a:spcPct val="100000"/>
              </a:lnSpc>
              <a:buNone/>
              <a:defRPr sz="1200">
                <a:solidFill>
                  <a:schemeClr val="tx1">
                    <a:lumMod val="85000"/>
                    <a:lumOff val="15000"/>
                  </a:schemeClr>
                </a:solidFill>
              </a:defRPr>
            </a:lvl1pPr>
          </a:lstStyle>
          <a:p>
            <a:pPr lvl="0"/>
            <a:r>
              <a:rPr lang="zh-CN" altLang="en-US"/>
              <a:t>公司名占位符</a:t>
            </a:r>
            <a:endParaRPr lang="zh-CN" altLang="en-US"/>
          </a:p>
        </p:txBody>
      </p:sp>
      <p:sp>
        <p:nvSpPr>
          <p:cNvPr id="1048674" name="署名占位符 10"/>
          <p:cNvSpPr>
            <a:spLocks noGrp="1"/>
          </p:cNvSpPr>
          <p:nvPr userDrawn="1">
            <p:ph type="body" sz="quarter" idx="17" hasCustomPrompt="1"/>
            <p:custDataLst>
              <p:tags r:id="rId12"/>
            </p:custDataLst>
          </p:nvPr>
        </p:nvSpPr>
        <p:spPr>
          <a:xfrm>
            <a:off x="8610600" y="5182846"/>
            <a:ext cx="2743200" cy="50400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67" name="@svg_line"/>
          <p:cNvPicPr preferRelativeResize="0"/>
          <p:nvPr userDrawn="1">
            <p:custDataLst>
              <p:tags r:id="rId14"/>
            </p:custDataLst>
          </p:nvPr>
        </p:nvPicPr>
        <p:blipFill>
          <a:blip r:embed="rId13"/>
          <a:stretch>
            <a:fillRect/>
          </a:stretch>
        </p:blipFill>
        <p:spPr>
          <a:xfrm>
            <a:off x="822961" y="849815"/>
            <a:ext cx="10584000" cy="1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9" name="@svg_varObj2"/>
          <p:cNvPicPr>
            <a:picLocks noChangeAspect="1"/>
          </p:cNvPicPr>
          <p:nvPr userDrawn="1">
            <p:custDataLst>
              <p:tags r:id="rId2"/>
            </p:custDataLst>
          </p:nvPr>
        </p:nvPicPr>
        <p:blipFill>
          <a:blip r:embed="rId1"/>
          <a:stretch>
            <a:fillRect/>
          </a:stretch>
        </p:blipFill>
        <p:spPr>
          <a:xfrm>
            <a:off x="0" y="2785669"/>
            <a:ext cx="8057133" cy="4068130"/>
          </a:xfrm>
          <a:prstGeom prst="rect">
            <a:avLst/>
          </a:prstGeom>
        </p:spPr>
      </p:pic>
      <p:pic>
        <p:nvPicPr>
          <p:cNvPr id="2097171" name="@svg_varObj1"/>
          <p:cNvPicPr>
            <a:picLocks noChangeAspect="1"/>
          </p:cNvPicPr>
          <p:nvPr userDrawn="1">
            <p:custDataLst>
              <p:tags r:id="rId4"/>
            </p:custDataLst>
          </p:nvPr>
        </p:nvPicPr>
        <p:blipFill>
          <a:blip r:embed="rId3"/>
          <a:stretch>
            <a:fillRect/>
          </a:stretch>
        </p:blipFill>
        <p:spPr>
          <a:xfrm>
            <a:off x="0" y="2785669"/>
            <a:ext cx="8057133" cy="4068130"/>
          </a:xfrm>
          <a:prstGeom prst="rect">
            <a:avLst/>
          </a:prstGeom>
        </p:spPr>
      </p:pic>
      <p:pic>
        <p:nvPicPr>
          <p:cNvPr id="2097173" name="@png_pic"/>
          <p:cNvPicPr>
            <a:picLocks noChangeAspect="1"/>
          </p:cNvPicPr>
          <p:nvPr userDrawn="1">
            <p:custDataLst>
              <p:tags r:id="rId6"/>
            </p:custDataLst>
          </p:nvPr>
        </p:nvPicPr>
        <p:blipFill>
          <a:blip r:embed="rId5"/>
          <a:stretch>
            <a:fillRect/>
          </a:stretch>
        </p:blipFill>
        <p:spPr>
          <a:xfrm>
            <a:off x="0" y="2785669"/>
            <a:ext cx="8057133" cy="4068130"/>
          </a:xfrm>
          <a:prstGeom prst="rect">
            <a:avLst/>
          </a:prstGeom>
        </p:spPr>
      </p:pic>
      <p:sp>
        <p:nvSpPr>
          <p:cNvPr id="1048686" name="标题 1"/>
          <p:cNvSpPr>
            <a:spLocks noGrp="1"/>
          </p:cNvSpPr>
          <p:nvPr>
            <p:ph type="title" hasCustomPrompt="1"/>
            <p:custDataLst>
              <p:tags r:id="rId7"/>
            </p:custDataLst>
          </p:nvPr>
        </p:nvSpPr>
        <p:spPr>
          <a:xfrm>
            <a:off x="1754188" y="1009199"/>
            <a:ext cx="2880000" cy="2568390"/>
          </a:xfrm>
        </p:spPr>
        <p:txBody>
          <a:bodyPr anchor="ctr">
            <a:normAutofit/>
          </a:bodyPr>
          <a:lstStyle>
            <a:lvl1pPr>
              <a:defRPr sz="4400"/>
            </a:lvl1pPr>
          </a:lstStyle>
          <a:p>
            <a:r>
              <a:rPr lang="zh-CN" altLang="en-US"/>
              <a:t>标题</a:t>
            </a:r>
            <a:endParaRPr lang="zh-CN" altLang="en-US"/>
          </a:p>
        </p:txBody>
      </p:sp>
      <p:sp>
        <p:nvSpPr>
          <p:cNvPr id="1048688" name="日期占位符 3"/>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9"/>
            </p:custDataLst>
          </p:nvPr>
        </p:nvSpPr>
        <p:spPr/>
        <p:txBody>
          <a:bodyPr/>
          <a:lstStyle/>
          <a:p>
            <a:endParaRPr lang="zh-CN" altLang="en-US"/>
          </a:p>
        </p:txBody>
      </p:sp>
      <p:sp>
        <p:nvSpPr>
          <p:cNvPr id="1048692" name="灯片编号占位符 5"/>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pic>
        <p:nvPicPr>
          <p:cNvPr id="2097175"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pic>
        <p:nvPicPr>
          <p:cNvPr id="2097177" name="@svg_logo"/>
          <p:cNvPicPr>
            <a:picLocks noChangeAspect="1"/>
          </p:cNvPicPr>
          <p:nvPr userDrawn="1">
            <p:custDataLst>
              <p:tags r:id="rId14"/>
            </p:custDataLst>
          </p:nvPr>
        </p:nvPicPr>
        <p:blipFill>
          <a:blip r:embed="rId13"/>
          <a:stretch>
            <a:fillRect/>
          </a:stretch>
        </p:blipFill>
        <p:spPr>
          <a:xfrm>
            <a:off x="10829426" y="528590"/>
            <a:ext cx="509134" cy="12843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79" name="@svg_varObj2"/>
          <p:cNvPicPr>
            <a:picLocks noChangeAspect="1"/>
          </p:cNvPicPr>
          <p:nvPr userDrawn="1">
            <p:custDataLst>
              <p:tags r:id="rId2"/>
            </p:custDataLst>
          </p:nvPr>
        </p:nvPicPr>
        <p:blipFill>
          <a:blip r:embed="rId1"/>
          <a:stretch>
            <a:fillRect/>
          </a:stretch>
        </p:blipFill>
        <p:spPr>
          <a:xfrm>
            <a:off x="0" y="1088390"/>
            <a:ext cx="12192000" cy="5794375"/>
          </a:xfrm>
          <a:prstGeom prst="rect">
            <a:avLst/>
          </a:prstGeom>
        </p:spPr>
      </p:pic>
      <p:pic>
        <p:nvPicPr>
          <p:cNvPr id="2097181" name="@svg_varObj1"/>
          <p:cNvPicPr>
            <a:picLocks noChangeAspect="1"/>
          </p:cNvPicPr>
          <p:nvPr userDrawn="1">
            <p:custDataLst>
              <p:tags r:id="rId4"/>
            </p:custDataLst>
          </p:nvPr>
        </p:nvPicPr>
        <p:blipFill>
          <a:blip r:embed="rId3"/>
          <a:stretch>
            <a:fillRect/>
          </a:stretch>
        </p:blipFill>
        <p:spPr>
          <a:xfrm>
            <a:off x="0" y="1088390"/>
            <a:ext cx="12192000" cy="5794375"/>
          </a:xfrm>
          <a:prstGeom prst="rect">
            <a:avLst/>
          </a:prstGeom>
        </p:spPr>
      </p:pic>
      <p:pic>
        <p:nvPicPr>
          <p:cNvPr id="2097183" name="@png_pic"/>
          <p:cNvPicPr>
            <a:picLocks noChangeAspect="1"/>
          </p:cNvPicPr>
          <p:nvPr userDrawn="1">
            <p:custDataLst>
              <p:tags r:id="rId6"/>
            </p:custDataLst>
          </p:nvPr>
        </p:nvPicPr>
        <p:blipFill>
          <a:blip r:embed="rId5"/>
          <a:stretch>
            <a:fillRect/>
          </a:stretch>
        </p:blipFill>
        <p:spPr>
          <a:xfrm>
            <a:off x="0" y="1098550"/>
            <a:ext cx="12192000" cy="5794375"/>
          </a:xfrm>
          <a:prstGeom prst="rect">
            <a:avLst/>
          </a:prstGeom>
        </p:spPr>
      </p:pic>
      <p:sp>
        <p:nvSpPr>
          <p:cNvPr id="1048694" name="标题 1"/>
          <p:cNvSpPr>
            <a:spLocks noGrp="1"/>
          </p:cNvSpPr>
          <p:nvPr>
            <p:ph type="title" hasCustomPrompt="1"/>
            <p:custDataLst>
              <p:tags r:id="rId7"/>
            </p:custDataLst>
          </p:nvPr>
        </p:nvSpPr>
        <p:spPr>
          <a:xfrm>
            <a:off x="825361" y="3133103"/>
            <a:ext cx="6367550" cy="1743697"/>
          </a:xfrm>
        </p:spPr>
        <p:txBody>
          <a:bodyPr anchor="t">
            <a:normAutofit/>
          </a:bodyPr>
          <a:lstStyle>
            <a:lvl1pPr algn="l">
              <a:defRPr sz="3200" b="0">
                <a:solidFill>
                  <a:schemeClr val="tx1"/>
                </a:solidFill>
              </a:defRPr>
            </a:lvl1pPr>
          </a:lstStyle>
          <a:p>
            <a:r>
              <a:rPr lang="zh-CN" altLang="en-US"/>
              <a:t>单击编辑母版标题</a:t>
            </a:r>
            <a:endParaRPr lang="zh-CN" altLang="en-US"/>
          </a:p>
        </p:txBody>
      </p:sp>
      <p:sp>
        <p:nvSpPr>
          <p:cNvPr id="1048696" name="节编号 3"/>
          <p:cNvSpPr>
            <a:spLocks noGrp="1"/>
          </p:cNvSpPr>
          <p:nvPr>
            <p:ph type="body" sz="quarter" idx="13" hasCustomPrompt="1"/>
            <p:custDataLst>
              <p:tags r:id="rId8"/>
            </p:custDataLst>
          </p:nvPr>
        </p:nvSpPr>
        <p:spPr>
          <a:xfrm>
            <a:off x="822961" y="1781404"/>
            <a:ext cx="6367550" cy="1224000"/>
          </a:xfrm>
        </p:spPr>
        <p:txBody>
          <a:bodyPr anchor="ctr">
            <a:noAutofit/>
          </a:bodyPr>
          <a:lstStyle>
            <a:lvl1pPr marL="0" indent="0" algn="l">
              <a:buNone/>
              <a:defRPr sz="8000" b="1">
                <a:solidFill>
                  <a:schemeClr val="tx1">
                    <a:lumMod val="65000"/>
                    <a:lumOff val="35000"/>
                  </a:schemeClr>
                </a:solidFill>
              </a:defRPr>
            </a:lvl1pPr>
          </a:lstStyle>
          <a:p>
            <a:pPr lvl="0"/>
            <a:r>
              <a:rPr lang="zh-CN" altLang="en-US"/>
              <a:t>节编号</a:t>
            </a:r>
            <a:endParaRPr lang="zh-CN" altLang="en-US"/>
          </a:p>
        </p:txBody>
      </p:sp>
      <p:pic>
        <p:nvPicPr>
          <p:cNvPr id="2097185" name="@svg_logo"/>
          <p:cNvPicPr>
            <a:picLocks noChangeAspect="1"/>
          </p:cNvPicPr>
          <p:nvPr userDrawn="1">
            <p:custDataLst>
              <p:tags r:id="rId10"/>
            </p:custDataLst>
          </p:nvPr>
        </p:nvPicPr>
        <p:blipFill>
          <a:blip r:embed="rId9"/>
          <a:stretch>
            <a:fillRect/>
          </a:stretch>
        </p:blipFill>
        <p:spPr>
          <a:xfrm>
            <a:off x="10829426" y="500455"/>
            <a:ext cx="509134" cy="128430"/>
          </a:xfrm>
          <a:prstGeom prst="rect">
            <a:avLst/>
          </a:prstGeom>
        </p:spPr>
      </p:pic>
      <p:pic>
        <p:nvPicPr>
          <p:cNvPr id="2097187"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69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1"/>
            <p:custDataLst>
              <p:tags r:id="rId5"/>
            </p:custDataLst>
          </p:nvPr>
        </p:nvSpPr>
        <p:spPr/>
        <p:txBody>
          <a:bodyPr/>
          <a:lstStyle/>
          <a:p>
            <a:endParaRPr lang="zh-CN" altLang="en-US"/>
          </a:p>
        </p:txBody>
      </p:sp>
      <p:sp>
        <p:nvSpPr>
          <p:cNvPr id="104870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7"/>
            </p:custDataLst>
          </p:nvPr>
        </p:nvSpPr>
        <p:spPr/>
        <p:txBody>
          <a:bodyPr/>
          <a:lstStyle/>
          <a:p>
            <a:endParaRPr lang="zh-CN" altLang="en-US"/>
          </a:p>
        </p:txBody>
      </p:sp>
      <p:sp>
        <p:nvSpPr>
          <p:cNvPr id="104872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2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0" name="页脚占位符 3"/>
          <p:cNvSpPr>
            <a:spLocks noGrp="1"/>
          </p:cNvSpPr>
          <p:nvPr>
            <p:ph type="ftr" sz="quarter" idx="11"/>
            <p:custDataLst>
              <p:tags r:id="rId3"/>
            </p:custDataLst>
          </p:nvPr>
        </p:nvSpPr>
        <p:spPr/>
        <p:txBody>
          <a:bodyPr/>
          <a:lstStyle/>
          <a:p>
            <a:endParaRPr lang="zh-CN" altLang="en-US"/>
          </a:p>
        </p:txBody>
      </p:sp>
      <p:sp>
        <p:nvSpPr>
          <p:cNvPr id="104873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3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页脚占位符 2"/>
          <p:cNvSpPr>
            <a:spLocks noGrp="1"/>
          </p:cNvSpPr>
          <p:nvPr>
            <p:ph type="ftr" sz="quarter" idx="11"/>
            <p:custDataLst>
              <p:tags r:id="rId2"/>
            </p:custDataLst>
          </p:nvPr>
        </p:nvSpPr>
        <p:spPr/>
        <p:txBody>
          <a:bodyPr/>
          <a:lstStyle/>
          <a:p>
            <a:endParaRPr lang="zh-CN" altLang="en-US"/>
          </a:p>
        </p:txBody>
      </p:sp>
      <p:sp>
        <p:nvSpPr>
          <p:cNvPr id="104873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0" name="内容占位符 1"/>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44" name="页脚占位符 3"/>
          <p:cNvSpPr>
            <a:spLocks noGrp="1"/>
          </p:cNvSpPr>
          <p:nvPr>
            <p:ph type="ftr" sz="quarter" idx="11"/>
            <p:custDataLst>
              <p:tags r:id="rId3"/>
            </p:custDataLst>
          </p:nvPr>
        </p:nvSpPr>
        <p:spPr/>
        <p:txBody>
          <a:bodyPr/>
          <a:lstStyle/>
          <a:p>
            <a:endParaRPr lang="zh-CN" altLang="en-US"/>
          </a:p>
        </p:txBody>
      </p:sp>
      <p:sp>
        <p:nvSpPr>
          <p:cNvPr id="104874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48"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0"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54" name="页脚占位符 4"/>
          <p:cNvSpPr>
            <a:spLocks noGrp="1"/>
          </p:cNvSpPr>
          <p:nvPr>
            <p:ph type="ftr" sz="quarter" idx="11"/>
            <p:custDataLst>
              <p:tags r:id="rId4"/>
            </p:custDataLst>
          </p:nvPr>
        </p:nvSpPr>
        <p:spPr/>
        <p:txBody>
          <a:bodyPr/>
          <a:lstStyle/>
          <a:p>
            <a:endParaRPr lang="zh-CN" altLang="en-US"/>
          </a:p>
        </p:txBody>
      </p:sp>
      <p:sp>
        <p:nvSpPr>
          <p:cNvPr id="104875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89" name="@svg_varObj2"/>
          <p:cNvPicPr>
            <a:picLocks noChangeAspect="1"/>
          </p:cNvPicPr>
          <p:nvPr userDrawn="1">
            <p:custDataLst>
              <p:tags r:id="rId2"/>
            </p:custDataLst>
          </p:nvPr>
        </p:nvPicPr>
        <p:blipFill>
          <a:blip r:embed="rId1"/>
          <a:stretch>
            <a:fillRect/>
          </a:stretch>
        </p:blipFill>
        <p:spPr>
          <a:xfrm>
            <a:off x="0" y="1914943"/>
            <a:ext cx="12192000" cy="4973715"/>
          </a:xfrm>
          <a:prstGeom prst="rect">
            <a:avLst/>
          </a:prstGeom>
        </p:spPr>
      </p:pic>
      <p:pic>
        <p:nvPicPr>
          <p:cNvPr id="2097191" name="@svg_varObj1"/>
          <p:cNvPicPr>
            <a:picLocks noChangeAspect="1"/>
          </p:cNvPicPr>
          <p:nvPr userDrawn="1">
            <p:custDataLst>
              <p:tags r:id="rId4"/>
            </p:custDataLst>
          </p:nvPr>
        </p:nvPicPr>
        <p:blipFill>
          <a:blip r:embed="rId3"/>
          <a:stretch>
            <a:fillRect/>
          </a:stretch>
        </p:blipFill>
        <p:spPr>
          <a:xfrm>
            <a:off x="0" y="1914943"/>
            <a:ext cx="12192000" cy="4973715"/>
          </a:xfrm>
          <a:prstGeom prst="rect">
            <a:avLst/>
          </a:prstGeom>
        </p:spPr>
      </p:pic>
      <p:pic>
        <p:nvPicPr>
          <p:cNvPr id="2097193" name="@png_pic"/>
          <p:cNvPicPr>
            <a:picLocks noChangeAspect="1"/>
          </p:cNvPicPr>
          <p:nvPr userDrawn="1">
            <p:custDataLst>
              <p:tags r:id="rId6"/>
            </p:custDataLst>
          </p:nvPr>
        </p:nvPicPr>
        <p:blipFill>
          <a:blip r:embed="rId5"/>
          <a:stretch>
            <a:fillRect/>
          </a:stretch>
        </p:blipFill>
        <p:spPr>
          <a:xfrm>
            <a:off x="0" y="1914943"/>
            <a:ext cx="12192000" cy="4973715"/>
          </a:xfrm>
          <a:prstGeom prst="rect">
            <a:avLst/>
          </a:prstGeom>
        </p:spPr>
      </p:pic>
      <p:sp>
        <p:nvSpPr>
          <p:cNvPr id="1048758" name="标题 1"/>
          <p:cNvSpPr>
            <a:spLocks noGrp="1"/>
          </p:cNvSpPr>
          <p:nvPr userDrawn="1">
            <p:ph type="ctrTitle"/>
            <p:custDataLst>
              <p:tags r:id="rId7"/>
            </p:custDataLst>
          </p:nvPr>
        </p:nvSpPr>
        <p:spPr>
          <a:xfrm>
            <a:off x="4748980" y="1772761"/>
            <a:ext cx="6604219" cy="1800000"/>
          </a:xfrm>
        </p:spPr>
        <p:txBody>
          <a:bodyPr anchor="b"/>
          <a:lstStyle>
            <a:lvl1pPr algn="r">
              <a:lnSpc>
                <a:spcPct val="100000"/>
              </a:lnSpc>
              <a:defRPr sz="6000"/>
            </a:lvl1pPr>
          </a:lstStyle>
          <a:p>
            <a:r>
              <a:rPr lang="zh-CN" altLang="en-US"/>
              <a:t>单击此处编辑母版标题样式</a:t>
            </a:r>
            <a:endParaRPr lang="zh-CN" altLang="en-US"/>
          </a:p>
        </p:txBody>
      </p:sp>
      <p:sp>
        <p:nvSpPr>
          <p:cNvPr id="1048760" name="公司名占位符 6"/>
          <p:cNvSpPr>
            <a:spLocks noGrp="1"/>
          </p:cNvSpPr>
          <p:nvPr userDrawn="1">
            <p:ph type="body" sz="quarter" idx="13" hasCustomPrompt="1"/>
            <p:custDataLst>
              <p:tags r:id="rId8"/>
            </p:custDataLst>
          </p:nvPr>
        </p:nvSpPr>
        <p:spPr>
          <a:xfrm>
            <a:off x="838799" y="356515"/>
            <a:ext cx="9740301" cy="504000"/>
          </a:xfrm>
        </p:spPr>
        <p:txBody>
          <a:bodyPr vert="horz" lIns="0" tIns="0" rIns="0" bIns="0" rtlCol="0" anchor="ctr">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200" b="0" i="0" u="none" strike="noStrike" kern="1200" cap="none" spc="0" normalizeH="0" baseline="0" noProof="1">
                <a:solidFill>
                  <a:schemeClr val="tx1">
                    <a:lumMod val="85000"/>
                    <a:lumOff val="15000"/>
                  </a:schemeClr>
                </a:solidFill>
                <a:latin typeface="+mn-lt"/>
                <a:ea typeface="+mn-ea"/>
                <a:cs typeface="+mn-cs"/>
              </a:defRPr>
            </a:lvl1pPr>
          </a:lstStyle>
          <a:p>
            <a:pPr lvl="0"/>
            <a:r>
              <a:rPr>
                <a:sym typeface="+mn-ea"/>
              </a:rPr>
              <a:t>公司名占位符</a:t>
            </a:r>
            <a:endParaRPr>
              <a:sym typeface="+mn-ea"/>
            </a:endParaRPr>
          </a:p>
        </p:txBody>
      </p:sp>
      <p:sp>
        <p:nvSpPr>
          <p:cNvPr id="1048762" name="署名占位符 10"/>
          <p:cNvSpPr>
            <a:spLocks noGrp="1"/>
          </p:cNvSpPr>
          <p:nvPr userDrawn="1">
            <p:ph type="body" sz="quarter" idx="17" hasCustomPrompt="1"/>
            <p:custDataLst>
              <p:tags r:id="rId9"/>
            </p:custDataLst>
          </p:nvPr>
        </p:nvSpPr>
        <p:spPr>
          <a:xfrm>
            <a:off x="4749165" y="3572510"/>
            <a:ext cx="6604635" cy="50419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95" name="@svg_logo"/>
          <p:cNvPicPr>
            <a:picLocks noChangeAspect="1"/>
          </p:cNvPicPr>
          <p:nvPr userDrawn="1">
            <p:custDataLst>
              <p:tags r:id="rId11"/>
            </p:custDataLst>
          </p:nvPr>
        </p:nvPicPr>
        <p:blipFill>
          <a:blip r:embed="rId10"/>
          <a:stretch>
            <a:fillRect/>
          </a:stretch>
        </p:blipFill>
        <p:spPr>
          <a:xfrm>
            <a:off x="10829426" y="528590"/>
            <a:ext cx="509134" cy="128430"/>
          </a:xfrm>
          <a:prstGeom prst="rect">
            <a:avLst/>
          </a:prstGeom>
        </p:spPr>
      </p:pic>
      <p:pic>
        <p:nvPicPr>
          <p:cNvPr id="2097197" name="@svg_line"/>
          <p:cNvPicPr preferRelativeResize="0"/>
          <p:nvPr userDrawn="1">
            <p:custDataLst>
              <p:tags r:id="rId13"/>
            </p:custDataLst>
          </p:nvPr>
        </p:nvPicPr>
        <p:blipFill>
          <a:blip r:embed="rId12"/>
          <a:stretch>
            <a:fillRect/>
          </a:stretch>
        </p:blipFill>
        <p:spPr>
          <a:xfrm>
            <a:off x="822961" y="849815"/>
            <a:ext cx="10584000" cy="1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5.png" /><Relationship Id="rId13" Type="http://schemas.openxmlformats.org/officeDocument/2006/relationships/tags" Target="../tags/tag69.xml" /><Relationship Id="rId14" Type="http://schemas.openxmlformats.org/officeDocument/2006/relationships/image" Target="../media/image16.png" /><Relationship Id="rId15" Type="http://schemas.openxmlformats.org/officeDocument/2006/relationships/tags" Target="../tags/tag70.xml" /><Relationship Id="rId16" Type="http://schemas.openxmlformats.org/officeDocument/2006/relationships/image" Target="../media/image17.png" /><Relationship Id="rId17" Type="http://schemas.openxmlformats.org/officeDocument/2006/relationships/tags" Target="../tags/tag71.xml" /><Relationship Id="rId18" Type="http://schemas.openxmlformats.org/officeDocument/2006/relationships/tags" Target="../tags/tag72.xml" /><Relationship Id="rId19" Type="http://schemas.openxmlformats.org/officeDocument/2006/relationships/tags" Target="../tags/tag73.xml" /><Relationship Id="rId2" Type="http://schemas.openxmlformats.org/officeDocument/2006/relationships/slideLayout" Target="../slideLayouts/slideLayout13.xml" /><Relationship Id="rId20" Type="http://schemas.openxmlformats.org/officeDocument/2006/relationships/tags" Target="../tags/tag74.xml" /><Relationship Id="rId21" Type="http://schemas.openxmlformats.org/officeDocument/2006/relationships/tags" Target="../tags/tag75.xml" /><Relationship Id="rId22" Type="http://schemas.openxmlformats.org/officeDocument/2006/relationships/tags" Target="../tags/tag76.xml" /><Relationship Id="rId23" Type="http://schemas.openxmlformats.org/officeDocument/2006/relationships/tags" Target="../tags/tag77.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svg_varObj"/>
          <p:cNvPicPr>
            <a:picLocks noChangeAspect="1"/>
          </p:cNvPicPr>
          <p:nvPr userDrawn="1">
            <p:custDataLst>
              <p:tags r:id="rId13"/>
            </p:custDataLst>
          </p:nvPr>
        </p:nvPicPr>
        <p:blipFill>
          <a:blip r:embed="rId12"/>
          <a:stretch>
            <a:fillRect/>
          </a:stretch>
        </p:blipFill>
        <p:spPr>
          <a:xfrm>
            <a:off x="5130800" y="3651250"/>
            <a:ext cx="7042785" cy="3206750"/>
          </a:xfrm>
          <a:prstGeom prst="rect">
            <a:avLst/>
          </a:prstGeom>
        </p:spPr>
      </p:pic>
      <p:pic>
        <p:nvPicPr>
          <p:cNvPr id="2097155" name="@svg_varObj"/>
          <p:cNvPicPr>
            <a:picLocks noChangeAspect="1"/>
          </p:cNvPicPr>
          <p:nvPr userDrawn="1">
            <p:custDataLst>
              <p:tags r:id="rId15"/>
            </p:custDataLst>
          </p:nvPr>
        </p:nvPicPr>
        <p:blipFill>
          <a:blip r:embed="rId14"/>
          <a:stretch>
            <a:fillRect/>
          </a:stretch>
        </p:blipFill>
        <p:spPr>
          <a:xfrm>
            <a:off x="5130800" y="3651250"/>
            <a:ext cx="7042785" cy="3206750"/>
          </a:xfrm>
          <a:prstGeom prst="rect">
            <a:avLst/>
          </a:prstGeom>
        </p:spPr>
      </p:pic>
      <p:pic>
        <p:nvPicPr>
          <p:cNvPr id="2097157" name="@png_pic"/>
          <p:cNvPicPr>
            <a:picLocks noChangeAspect="1"/>
          </p:cNvPicPr>
          <p:nvPr userDrawn="1">
            <p:custDataLst>
              <p:tags r:id="rId17"/>
            </p:custDataLst>
          </p:nvPr>
        </p:nvPicPr>
        <p:blipFill>
          <a:blip r:embed="rId16"/>
          <a:stretch>
            <a:fillRect/>
          </a:stretch>
        </p:blipFill>
        <p:spPr>
          <a:xfrm>
            <a:off x="5149215" y="3651250"/>
            <a:ext cx="7042785" cy="3206750"/>
          </a:xfrm>
          <a:prstGeom prst="rect">
            <a:avLst/>
          </a:prstGeom>
        </p:spPr>
      </p:pic>
      <p:sp>
        <p:nvSpPr>
          <p:cNvPr id="1048656" name="标题占位符 1"/>
          <p:cNvSpPr>
            <a:spLocks noGrp="1"/>
          </p:cNvSpPr>
          <p:nvPr>
            <p:ph type="title"/>
            <p:custDataLst>
              <p:tags r:id="rId18"/>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9"/>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2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1"/>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3"/>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8618" r:id="rId2"/>
    <p:sldLayoutId id="2147488619" r:id="rId3"/>
    <p:sldLayoutId id="2147488620" r:id="rId4"/>
    <p:sldLayoutId id="2147488621" r:id="rId5"/>
    <p:sldLayoutId id="2147488622" r:id="rId6"/>
    <p:sldLayoutId id="2147488623" r:id="rId7"/>
    <p:sldLayoutId id="2147488624" r:id="rId8"/>
    <p:sldLayoutId id="2147488625" r:id="rId9"/>
    <p:sldLayoutId id="2147488626" r:id="rId10"/>
    <p:sldLayoutId id="2147488627"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0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83.xml" /><Relationship Id="rId20" Type="http://schemas.openxmlformats.org/officeDocument/2006/relationships/tags" Target="../tags/tag101.xml" /><Relationship Id="rId21" Type="http://schemas.openxmlformats.org/officeDocument/2006/relationships/tags" Target="../tags/tag102.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tags" Target="../tags/tag123.xml" /><Relationship Id="rId17" Type="http://schemas.openxmlformats.org/officeDocument/2006/relationships/tags" Target="../tags/tag124.xml" /><Relationship Id="rId18" Type="http://schemas.openxmlformats.org/officeDocument/2006/relationships/tags" Target="../tags/tag125.xml" /><Relationship Id="rId19" Type="http://schemas.openxmlformats.org/officeDocument/2006/relationships/tags" Target="../tags/tag126.xml" /><Relationship Id="rId2" Type="http://schemas.openxmlformats.org/officeDocument/2006/relationships/tags" Target="../tags/tag109.xml" /><Relationship Id="rId20" Type="http://schemas.openxmlformats.org/officeDocument/2006/relationships/tags" Target="../tags/tag127.xml" /><Relationship Id="rId21" Type="http://schemas.openxmlformats.org/officeDocument/2006/relationships/tags" Target="../tags/tag128.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7.xml" /><Relationship Id="rId11" Type="http://schemas.openxmlformats.org/officeDocument/2006/relationships/tags" Target="../tags/tag138.xml" /><Relationship Id="rId12" Type="http://schemas.openxmlformats.org/officeDocument/2006/relationships/tags" Target="../tags/tag139.xml" /><Relationship Id="rId13" Type="http://schemas.openxmlformats.org/officeDocument/2006/relationships/tags" Target="../tags/tag140.xml" /><Relationship Id="rId14" Type="http://schemas.openxmlformats.org/officeDocument/2006/relationships/tags" Target="../tags/tag141.xml" /><Relationship Id="rId15" Type="http://schemas.openxmlformats.org/officeDocument/2006/relationships/tags" Target="../tags/tag142.xml" /><Relationship Id="rId16" Type="http://schemas.openxmlformats.org/officeDocument/2006/relationships/tags" Target="../tags/tag143.xml" /><Relationship Id="rId17" Type="http://schemas.openxmlformats.org/officeDocument/2006/relationships/tags" Target="../tags/tag144.xml" /><Relationship Id="rId18" Type="http://schemas.openxmlformats.org/officeDocument/2006/relationships/tags" Target="../tags/tag145.xml" /><Relationship Id="rId19" Type="http://schemas.openxmlformats.org/officeDocument/2006/relationships/tags" Target="../tags/tag146.xml" /><Relationship Id="rId2" Type="http://schemas.openxmlformats.org/officeDocument/2006/relationships/tags" Target="../tags/tag129.xml" /><Relationship Id="rId20" Type="http://schemas.openxmlformats.org/officeDocument/2006/relationships/tags" Target="../tags/tag147.xml" /><Relationship Id="rId21" Type="http://schemas.openxmlformats.org/officeDocument/2006/relationships/tags" Target="../tags/tag148.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0.xml" /><Relationship Id="rId11" Type="http://schemas.openxmlformats.org/officeDocument/2006/relationships/tags" Target="../tags/tag161.xml" /><Relationship Id="rId12" Type="http://schemas.openxmlformats.org/officeDocument/2006/relationships/tags" Target="../tags/tag162.xml" /><Relationship Id="rId13" Type="http://schemas.openxmlformats.org/officeDocument/2006/relationships/tags" Target="../tags/tag163.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tags" Target="../tags/tag158.xml" /><Relationship Id="rId9" Type="http://schemas.openxmlformats.org/officeDocument/2006/relationships/tags" Target="../tags/tag15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2.xml" /><Relationship Id="rId11" Type="http://schemas.openxmlformats.org/officeDocument/2006/relationships/tags" Target="../tags/tag173.xml" /><Relationship Id="rId12" Type="http://schemas.openxmlformats.org/officeDocument/2006/relationships/tags" Target="../tags/tag174.xml" /><Relationship Id="rId13" Type="http://schemas.openxmlformats.org/officeDocument/2006/relationships/tags" Target="../tags/tag175.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6.xml" /><Relationship Id="rId3" Type="http://schemas.openxmlformats.org/officeDocument/2006/relationships/tags" Target="../tags/tag17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7.xml" /><Relationship Id="rId11" Type="http://schemas.openxmlformats.org/officeDocument/2006/relationships/tags" Target="../tags/tag198.xml" /><Relationship Id="rId12" Type="http://schemas.openxmlformats.org/officeDocument/2006/relationships/tags" Target="../tags/tag199.xml" /><Relationship Id="rId13" Type="http://schemas.openxmlformats.org/officeDocument/2006/relationships/tags" Target="../tags/tag200.xml"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tags" Target="../tags/tag191.xml" /><Relationship Id="rId5" Type="http://schemas.openxmlformats.org/officeDocument/2006/relationships/tags" Target="../tags/tag192.xml" /><Relationship Id="rId6" Type="http://schemas.openxmlformats.org/officeDocument/2006/relationships/tags" Target="../tags/tag193.xml" /><Relationship Id="rId7" Type="http://schemas.openxmlformats.org/officeDocument/2006/relationships/tags" Target="../tags/tag194.xml" /><Relationship Id="rId8" Type="http://schemas.openxmlformats.org/officeDocument/2006/relationships/tags" Target="../tags/tag195.xml" /><Relationship Id="rId9" Type="http://schemas.openxmlformats.org/officeDocument/2006/relationships/tags" Target="../tags/tag19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9.xml" /><Relationship Id="rId11" Type="http://schemas.openxmlformats.org/officeDocument/2006/relationships/tags" Target="../tags/tag210.xml" /><Relationship Id="rId12" Type="http://schemas.openxmlformats.org/officeDocument/2006/relationships/tags" Target="../tags/tag211.xml" /><Relationship Id="rId13" Type="http://schemas.openxmlformats.org/officeDocument/2006/relationships/tags" Target="../tags/tag212.xml" /><Relationship Id="rId14" Type="http://schemas.openxmlformats.org/officeDocument/2006/relationships/tags" Target="../tags/tag213.xml" /><Relationship Id="rId15" Type="http://schemas.openxmlformats.org/officeDocument/2006/relationships/tags" Target="../tags/tag214.xml" /><Relationship Id="rId16" Type="http://schemas.openxmlformats.org/officeDocument/2006/relationships/tags" Target="../tags/tag215.xml" /><Relationship Id="rId17" Type="http://schemas.openxmlformats.org/officeDocument/2006/relationships/tags" Target="../tags/tag216.xml" /><Relationship Id="rId18" Type="http://schemas.openxmlformats.org/officeDocument/2006/relationships/tags" Target="../tags/tag217.xml" /><Relationship Id="rId19" Type="http://schemas.openxmlformats.org/officeDocument/2006/relationships/tags" Target="../tags/tag218.xml" /><Relationship Id="rId2" Type="http://schemas.openxmlformats.org/officeDocument/2006/relationships/tags" Target="../tags/tag201.xml" /><Relationship Id="rId20" Type="http://schemas.openxmlformats.org/officeDocument/2006/relationships/tags" Target="../tags/tag219.xml" /><Relationship Id="rId21" Type="http://schemas.openxmlformats.org/officeDocument/2006/relationships/tags" Target="../tags/tag220.xml" /><Relationship Id="rId22" Type="http://schemas.openxmlformats.org/officeDocument/2006/relationships/tags" Target="../tags/tag221.xml" /><Relationship Id="rId23" Type="http://schemas.openxmlformats.org/officeDocument/2006/relationships/tags" Target="../tags/tag222.xml" /><Relationship Id="rId24" Type="http://schemas.openxmlformats.org/officeDocument/2006/relationships/tags" Target="../tags/tag223.xml" /><Relationship Id="rId25" Type="http://schemas.openxmlformats.org/officeDocument/2006/relationships/tags" Target="../tags/tag224.xml" /><Relationship Id="rId26" Type="http://schemas.openxmlformats.org/officeDocument/2006/relationships/tags" Target="../tags/tag225.xml" /><Relationship Id="rId27" Type="http://schemas.openxmlformats.org/officeDocument/2006/relationships/tags" Target="../tags/tag226.xml" /><Relationship Id="rId28" Type="http://schemas.openxmlformats.org/officeDocument/2006/relationships/tags" Target="../tags/tag227.xml" /><Relationship Id="rId29" Type="http://schemas.openxmlformats.org/officeDocument/2006/relationships/tags" Target="../tags/tag228.xml" /><Relationship Id="rId3" Type="http://schemas.openxmlformats.org/officeDocument/2006/relationships/tags" Target="../tags/tag202.xml" /><Relationship Id="rId30" Type="http://schemas.openxmlformats.org/officeDocument/2006/relationships/tags" Target="../tags/tag229.xml"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tags" Target="../tags/tag205.xml" /><Relationship Id="rId7" Type="http://schemas.openxmlformats.org/officeDocument/2006/relationships/tags" Target="../tags/tag206.xml" /><Relationship Id="rId8" Type="http://schemas.openxmlformats.org/officeDocument/2006/relationships/tags" Target="../tags/tag207.xml" /><Relationship Id="rId9" Type="http://schemas.openxmlformats.org/officeDocument/2006/relationships/tags" Target="../tags/tag20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1.xml" /><Relationship Id="rId11" Type="http://schemas.openxmlformats.org/officeDocument/2006/relationships/tags" Target="../tags/tag242.xml" /><Relationship Id="rId12" Type="http://schemas.openxmlformats.org/officeDocument/2006/relationships/tags" Target="../tags/tag243.xml" /><Relationship Id="rId13" Type="http://schemas.openxmlformats.org/officeDocument/2006/relationships/tags" Target="../tags/tag244.xml" /><Relationship Id="rId14" Type="http://schemas.openxmlformats.org/officeDocument/2006/relationships/tags" Target="../tags/tag245.xml" /><Relationship Id="rId15" Type="http://schemas.openxmlformats.org/officeDocument/2006/relationships/tags" Target="../tags/tag246.xml" /><Relationship Id="rId16" Type="http://schemas.openxmlformats.org/officeDocument/2006/relationships/tags" Target="../tags/tag247.xml" /><Relationship Id="rId17" Type="http://schemas.openxmlformats.org/officeDocument/2006/relationships/tags" Target="../tags/tag248.xml" /><Relationship Id="rId18" Type="http://schemas.openxmlformats.org/officeDocument/2006/relationships/tags" Target="../tags/tag249.xml" /><Relationship Id="rId19" Type="http://schemas.openxmlformats.org/officeDocument/2006/relationships/tags" Target="../tags/tag250.xml" /><Relationship Id="rId2" Type="http://schemas.openxmlformats.org/officeDocument/2006/relationships/tags" Target="../tags/tag233.xml" /><Relationship Id="rId20" Type="http://schemas.openxmlformats.org/officeDocument/2006/relationships/tags" Target="../tags/tag251.xml" /><Relationship Id="rId21" Type="http://schemas.openxmlformats.org/officeDocument/2006/relationships/tags" Target="../tags/tag252.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1.xml" /><Relationship Id="rId11" Type="http://schemas.openxmlformats.org/officeDocument/2006/relationships/tags" Target="../tags/tag262.xml" /><Relationship Id="rId12" Type="http://schemas.openxmlformats.org/officeDocument/2006/relationships/tags" Target="../tags/tag263.xml" /><Relationship Id="rId13" Type="http://schemas.openxmlformats.org/officeDocument/2006/relationships/tags" Target="../tags/tag264.xml" /><Relationship Id="rId14" Type="http://schemas.openxmlformats.org/officeDocument/2006/relationships/tags" Target="../tags/tag265.xml" /><Relationship Id="rId15" Type="http://schemas.openxmlformats.org/officeDocument/2006/relationships/tags" Target="../tags/tag266.xml" /><Relationship Id="rId16" Type="http://schemas.openxmlformats.org/officeDocument/2006/relationships/tags" Target="../tags/tag267.xml" /><Relationship Id="rId17" Type="http://schemas.openxmlformats.org/officeDocument/2006/relationships/tags" Target="../tags/tag268.xml" /><Relationship Id="rId18" Type="http://schemas.openxmlformats.org/officeDocument/2006/relationships/tags" Target="../tags/tag269.xml" /><Relationship Id="rId19" Type="http://schemas.openxmlformats.org/officeDocument/2006/relationships/tags" Target="../tags/tag270.xml" /><Relationship Id="rId2" Type="http://schemas.openxmlformats.org/officeDocument/2006/relationships/tags" Target="../tags/tag253.xml" /><Relationship Id="rId20" Type="http://schemas.openxmlformats.org/officeDocument/2006/relationships/tags" Target="../tags/tag271.xml" /><Relationship Id="rId21" Type="http://schemas.openxmlformats.org/officeDocument/2006/relationships/tags" Target="../tags/tag272.xml" /><Relationship Id="rId22" Type="http://schemas.openxmlformats.org/officeDocument/2006/relationships/tags" Target="../tags/tag273.xml" /><Relationship Id="rId23" Type="http://schemas.openxmlformats.org/officeDocument/2006/relationships/tags" Target="../tags/tag274.xml" /><Relationship Id="rId24" Type="http://schemas.openxmlformats.org/officeDocument/2006/relationships/tags" Target="../tags/tag275.xml" /><Relationship Id="rId25" Type="http://schemas.openxmlformats.org/officeDocument/2006/relationships/tags" Target="../tags/tag276.xml" /><Relationship Id="rId3" Type="http://schemas.openxmlformats.org/officeDocument/2006/relationships/tags" Target="../tags/tag254.xml"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tags" Target="../tags/tag257.xml" /><Relationship Id="rId7" Type="http://schemas.openxmlformats.org/officeDocument/2006/relationships/tags" Target="../tags/tag258.xml" /><Relationship Id="rId8" Type="http://schemas.openxmlformats.org/officeDocument/2006/relationships/tags" Target="../tags/tag259.xml" /><Relationship Id="rId9" Type="http://schemas.openxmlformats.org/officeDocument/2006/relationships/tags" Target="../tags/tag26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5.xml" /><Relationship Id="rId11" Type="http://schemas.openxmlformats.org/officeDocument/2006/relationships/tags" Target="../tags/tag286.xml" /><Relationship Id="rId12" Type="http://schemas.openxmlformats.org/officeDocument/2006/relationships/tags" Target="../tags/tag287.xml" /><Relationship Id="rId13" Type="http://schemas.openxmlformats.org/officeDocument/2006/relationships/tags" Target="../tags/tag288.xml" /><Relationship Id="rId14" Type="http://schemas.openxmlformats.org/officeDocument/2006/relationships/tags" Target="../tags/tag289.xml" /><Relationship Id="rId15" Type="http://schemas.openxmlformats.org/officeDocument/2006/relationships/tags" Target="../tags/tag290.xml" /><Relationship Id="rId16" Type="http://schemas.openxmlformats.org/officeDocument/2006/relationships/tags" Target="../tags/tag291.xml" /><Relationship Id="rId17" Type="http://schemas.openxmlformats.org/officeDocument/2006/relationships/tags" Target="../tags/tag292.xml" /><Relationship Id="rId2" Type="http://schemas.openxmlformats.org/officeDocument/2006/relationships/tags" Target="../tags/tag277.xml" /><Relationship Id="rId3" Type="http://schemas.openxmlformats.org/officeDocument/2006/relationships/tags" Target="../tags/tag278.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 Id="rId8" Type="http://schemas.openxmlformats.org/officeDocument/2006/relationships/tags" Target="../tags/tag283.xml" /><Relationship Id="rId9" Type="http://schemas.openxmlformats.org/officeDocument/2006/relationships/tags" Target="../tags/tag28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93.xml" /><Relationship Id="rId3" Type="http://schemas.openxmlformats.org/officeDocument/2006/relationships/tags" Target="../tags/tag294.xml" /><Relationship Id="rId4" Type="http://schemas.openxmlformats.org/officeDocument/2006/relationships/tags" Target="../tags/tag29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4.xml" /><Relationship Id="rId11" Type="http://schemas.openxmlformats.org/officeDocument/2006/relationships/tags" Target="../tags/tag305.xml" /><Relationship Id="rId12" Type="http://schemas.openxmlformats.org/officeDocument/2006/relationships/tags" Target="../tags/tag306.xml" /><Relationship Id="rId13" Type="http://schemas.openxmlformats.org/officeDocument/2006/relationships/tags" Target="../tags/tag307.xml" /><Relationship Id="rId2" Type="http://schemas.openxmlformats.org/officeDocument/2006/relationships/tags" Target="../tags/tag296.xml" /><Relationship Id="rId3" Type="http://schemas.openxmlformats.org/officeDocument/2006/relationships/tags" Target="../tags/tag297.xml"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tags" Target="../tags/tag300.xml" /><Relationship Id="rId7" Type="http://schemas.openxmlformats.org/officeDocument/2006/relationships/tags" Target="../tags/tag301.xml" /><Relationship Id="rId8" Type="http://schemas.openxmlformats.org/officeDocument/2006/relationships/tags" Target="../tags/tag302.xml" /><Relationship Id="rId9" Type="http://schemas.openxmlformats.org/officeDocument/2006/relationships/tags" Target="../tags/tag30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127143053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5322498" y="1619884"/>
            <a:ext cx="6031302" cy="2274266"/>
          </a:xfrm>
        </p:spPr>
        <p:txBody>
          <a:bodyPr/>
          <a:lstStyle/>
          <a:p>
            <a:r>
              <a:rPr lang="zh-CN" altLang="en-US"/>
              <a:t>海外护士职业生涯规划书</a:t>
            </a:r>
            <a:endParaRPr lang="zh-CN" altLang="en-US"/>
          </a:p>
        </p:txBody>
      </p:sp>
      <p:sp>
        <p:nvSpPr>
          <p:cNvPr id="1048650" name="副标题"/>
          <p:cNvSpPr>
            <a:spLocks noGrp="1"/>
          </p:cNvSpPr>
          <p:nvPr>
            <p:ph type="subTitle" idx="1"/>
            <p:custDataLst>
              <p:tags r:id="rId4"/>
            </p:custDataLst>
          </p:nvPr>
        </p:nvSpPr>
        <p:spPr>
          <a:xfrm>
            <a:off x="7090912" y="4038150"/>
            <a:ext cx="4262887" cy="972000"/>
          </a:xfrm>
        </p:spPr>
        <p:txBody>
          <a:bodyPr/>
          <a:lstStyle/>
          <a:p>
            <a:r>
              <a:rPr lang="zh-CN" altLang="en-US"/>
              <a:t>单击此处添加副标题</a:t>
            </a:r>
            <a:endParaRPr lang="zh-CN" altLang="en-US"/>
          </a:p>
        </p:txBody>
      </p:sp>
      <p:sp>
        <p:nvSpPr>
          <p:cNvPr id="1048652" name="公司名"/>
          <p:cNvSpPr>
            <a:spLocks noGrp="1"/>
          </p:cNvSpPr>
          <p:nvPr>
            <p:ph type="body" sz="quarter" idx="13"/>
            <p:custDataLst>
              <p:tags r:id="rId5"/>
            </p:custDataLst>
          </p:nvPr>
        </p:nvSpPr>
        <p:spPr>
          <a:xfrm>
            <a:off x="857250" y="366417"/>
            <a:ext cx="9328150" cy="504000"/>
          </a:xfrm>
        </p:spPr>
        <p:txBody>
          <a:bodyPr/>
          <a:lstStyle/>
          <a:p>
            <a:r>
              <a:rPr lang="zh-CN" altLang="en-US"/>
              <a:t>XX公司</a:t>
            </a:r>
            <a:endParaRPr lang="zh-CN" altLang="en-US"/>
          </a:p>
        </p:txBody>
      </p:sp>
      <p:sp>
        <p:nvSpPr>
          <p:cNvPr id="1048654" name="署名"/>
          <p:cNvSpPr>
            <a:spLocks noGrp="1"/>
          </p:cNvSpPr>
          <p:nvPr>
            <p:ph type="body" sz="quarter" idx="17"/>
            <p:custDataLst>
              <p:tags r:id="rId6"/>
            </p:custDataLst>
          </p:nvPr>
        </p:nvSpPr>
        <p:spPr>
          <a:xfrm>
            <a:off x="8610600" y="5182846"/>
            <a:ext cx="2743200" cy="504000"/>
          </a:xfrm>
        </p:spPr>
        <p:txBody>
          <a:bodyPr/>
          <a:lstStyle/>
          <a:p>
            <a:r>
              <a:rPr lang="zh-CN" altLang="en-US"/>
              <a:t>汇报人：</a:t>
            </a:r>
            <a:r>
              <a:rPr lang="en-US" altLang="zh-CN"/>
              <a:t>XXX</a:t>
            </a:r>
            <a:endParaRPr lang="zh-CN" altLang="en-US"/>
          </a:p>
        </p:txBody>
      </p:sp>
    </p:spTree>
    <p:custDataLst>
      <p:tags r:id="rId7"/>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2" name="标题"/>
          <p:cNvSpPr>
            <a:spLocks noGrp="1"/>
          </p:cNvSpPr>
          <p:nvPr>
            <p:ph type="title"/>
            <p:custDataLst>
              <p:tags r:id="rId2"/>
            </p:custDataLst>
          </p:nvPr>
        </p:nvSpPr>
        <p:spPr>
          <a:xfrm>
            <a:off x="1754188" y="1009199"/>
            <a:ext cx="2880000" cy="2568390"/>
          </a:xfrm>
        </p:spPr>
        <p:txBody>
          <a:bodyPr/>
          <a:lstStyle/>
          <a:p>
            <a:r>
              <a:rPr lang="zh-CN" altLang="en-US"/>
              <a:t>目录</a:t>
            </a:r>
            <a:endParaRPr lang="zh-CN" altLang="en-US"/>
          </a:p>
        </p:txBody>
      </p:sp>
      <p:sp>
        <p:nvSpPr>
          <p:cNvPr id="1048774" name="序号"/>
          <p:cNvSpPr txBox="1"/>
          <p:nvPr>
            <p:custDataLst>
              <p:tags r:id="rId3"/>
            </p:custDataLst>
          </p:nvPr>
        </p:nvSpPr>
        <p:spPr>
          <a:xfrm>
            <a:off x="10605135" y="15220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01</a:t>
            </a:r>
            <a:endParaRPr lang="en-US" b="1">
              <a:solidFill>
                <a:schemeClr val="tx1">
                  <a:lumMod val="85000"/>
                  <a:lumOff val="15000"/>
                </a:schemeClr>
              </a:solidFill>
              <a:latin typeface="+mj-ea"/>
              <a:ea typeface="+mj-ea"/>
            </a:endParaRPr>
          </a:p>
        </p:txBody>
      </p:sp>
      <p:sp>
        <p:nvSpPr>
          <p:cNvPr id="1048776" name="项标题"/>
          <p:cNvSpPr txBox="1"/>
          <p:nvPr>
            <p:custDataLst>
              <p:tags r:id="rId4"/>
            </p:custDataLst>
          </p:nvPr>
        </p:nvSpPr>
        <p:spPr>
          <a:xfrm>
            <a:off x="6049645" y="15220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单击添加目录项标题</a:t>
            </a:r>
            <a:endParaRPr lang="zh-CN" altLang="en-US" b="1" spc="300">
              <a:solidFill>
                <a:schemeClr val="tx1">
                  <a:lumMod val="85000"/>
                  <a:lumOff val="15000"/>
                </a:schemeClr>
              </a:solidFill>
              <a:latin typeface="+mj-ea"/>
              <a:ea typeface="+mj-ea"/>
            </a:endParaRPr>
          </a:p>
        </p:txBody>
      </p:sp>
      <p:cxnSp>
        <p:nvCxnSpPr>
          <p:cNvPr id="3145729" name="直接连接符 2"/>
          <p:cNvCxnSpPr/>
          <p:nvPr>
            <p:custDataLst>
              <p:tags r:id="rId5"/>
            </p:custDataLst>
          </p:nvPr>
        </p:nvCxnSpPr>
        <p:spPr>
          <a:xfrm>
            <a:off x="5987415" y="21996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78" name="序号"/>
          <p:cNvSpPr txBox="1"/>
          <p:nvPr>
            <p:custDataLst>
              <p:tags r:id="rId6"/>
            </p:custDataLst>
          </p:nvPr>
        </p:nvSpPr>
        <p:spPr>
          <a:xfrm>
            <a:off x="10605135" y="23190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02</a:t>
            </a:r>
            <a:endParaRPr lang="en-US" b="1">
              <a:solidFill>
                <a:schemeClr val="tx1">
                  <a:lumMod val="85000"/>
                  <a:lumOff val="15000"/>
                </a:schemeClr>
              </a:solidFill>
              <a:latin typeface="+mj-ea"/>
              <a:ea typeface="+mj-ea"/>
            </a:endParaRPr>
          </a:p>
        </p:txBody>
      </p:sp>
      <p:sp>
        <p:nvSpPr>
          <p:cNvPr id="1048780" name="项标题"/>
          <p:cNvSpPr txBox="1"/>
          <p:nvPr>
            <p:custDataLst>
              <p:tags r:id="rId7"/>
            </p:custDataLst>
          </p:nvPr>
        </p:nvSpPr>
        <p:spPr>
          <a:xfrm>
            <a:off x="6049645" y="23190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引言</a:t>
            </a:r>
            <a:endParaRPr lang="zh-CN" altLang="en-US" b="1" spc="300">
              <a:solidFill>
                <a:schemeClr val="tx1">
                  <a:lumMod val="85000"/>
                  <a:lumOff val="15000"/>
                </a:schemeClr>
              </a:solidFill>
              <a:latin typeface="+mj-ea"/>
              <a:ea typeface="+mj-ea"/>
            </a:endParaRPr>
          </a:p>
        </p:txBody>
      </p:sp>
      <p:cxnSp>
        <p:nvCxnSpPr>
          <p:cNvPr id="3145731" name="直接连接符 13"/>
          <p:cNvCxnSpPr/>
          <p:nvPr>
            <p:custDataLst>
              <p:tags r:id="rId8"/>
            </p:custDataLst>
          </p:nvPr>
        </p:nvCxnSpPr>
        <p:spPr>
          <a:xfrm>
            <a:off x="5987415" y="29965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2" name="序号"/>
          <p:cNvSpPr txBox="1"/>
          <p:nvPr>
            <p:custDataLst>
              <p:tags r:id="rId9"/>
            </p:custDataLst>
          </p:nvPr>
        </p:nvSpPr>
        <p:spPr>
          <a:xfrm>
            <a:off x="10605135" y="311594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03</a:t>
            </a:r>
            <a:endParaRPr lang="en-US" b="1">
              <a:solidFill>
                <a:schemeClr val="tx1">
                  <a:lumMod val="85000"/>
                  <a:lumOff val="15000"/>
                </a:schemeClr>
              </a:solidFill>
              <a:latin typeface="+mj-ea"/>
              <a:ea typeface="+mj-ea"/>
            </a:endParaRPr>
          </a:p>
        </p:txBody>
      </p:sp>
      <p:sp>
        <p:nvSpPr>
          <p:cNvPr id="1048784" name="项标题"/>
          <p:cNvSpPr txBox="1"/>
          <p:nvPr>
            <p:custDataLst>
              <p:tags r:id="rId10"/>
            </p:custDataLst>
          </p:nvPr>
        </p:nvSpPr>
        <p:spPr>
          <a:xfrm>
            <a:off x="6049645" y="311594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自我评估</a:t>
            </a:r>
            <a:endParaRPr lang="zh-CN" altLang="en-US" b="1" spc="300">
              <a:solidFill>
                <a:schemeClr val="tx1">
                  <a:lumMod val="85000"/>
                  <a:lumOff val="15000"/>
                </a:schemeClr>
              </a:solidFill>
              <a:latin typeface="+mj-ea"/>
              <a:ea typeface="+mj-ea"/>
            </a:endParaRPr>
          </a:p>
        </p:txBody>
      </p:sp>
      <p:cxnSp>
        <p:nvCxnSpPr>
          <p:cNvPr id="3145733" name="直接连接符 18"/>
          <p:cNvCxnSpPr/>
          <p:nvPr>
            <p:custDataLst>
              <p:tags r:id="rId11"/>
            </p:custDataLst>
          </p:nvPr>
        </p:nvCxnSpPr>
        <p:spPr>
          <a:xfrm>
            <a:off x="5987415" y="379349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6" name="序号"/>
          <p:cNvSpPr txBox="1"/>
          <p:nvPr>
            <p:custDataLst>
              <p:tags r:id="rId12"/>
            </p:custDataLst>
          </p:nvPr>
        </p:nvSpPr>
        <p:spPr>
          <a:xfrm>
            <a:off x="10605135" y="391287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04</a:t>
            </a:r>
            <a:endParaRPr lang="en-US" b="1">
              <a:solidFill>
                <a:schemeClr val="tx1">
                  <a:lumMod val="85000"/>
                  <a:lumOff val="15000"/>
                </a:schemeClr>
              </a:solidFill>
              <a:latin typeface="+mj-ea"/>
              <a:ea typeface="+mj-ea"/>
            </a:endParaRPr>
          </a:p>
        </p:txBody>
      </p:sp>
      <p:sp>
        <p:nvSpPr>
          <p:cNvPr id="1048788" name="项标题"/>
          <p:cNvSpPr txBox="1"/>
          <p:nvPr>
            <p:custDataLst>
              <p:tags r:id="rId13"/>
            </p:custDataLst>
          </p:nvPr>
        </p:nvSpPr>
        <p:spPr>
          <a:xfrm>
            <a:off x="6049645" y="391287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职业目标设定</a:t>
            </a:r>
            <a:endParaRPr lang="zh-CN" altLang="en-US" b="1" spc="300">
              <a:solidFill>
                <a:schemeClr val="tx1">
                  <a:lumMod val="85000"/>
                  <a:lumOff val="15000"/>
                </a:schemeClr>
              </a:solidFill>
              <a:latin typeface="+mj-ea"/>
              <a:ea typeface="+mj-ea"/>
            </a:endParaRPr>
          </a:p>
        </p:txBody>
      </p:sp>
      <p:cxnSp>
        <p:nvCxnSpPr>
          <p:cNvPr id="3145735" name="直接连接符 22"/>
          <p:cNvCxnSpPr/>
          <p:nvPr>
            <p:custDataLst>
              <p:tags r:id="rId14"/>
            </p:custDataLst>
          </p:nvPr>
        </p:nvCxnSpPr>
        <p:spPr>
          <a:xfrm>
            <a:off x="5987415" y="459041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0" name="序号"/>
          <p:cNvSpPr txBox="1"/>
          <p:nvPr>
            <p:custDataLst>
              <p:tags r:id="rId15"/>
            </p:custDataLst>
          </p:nvPr>
        </p:nvSpPr>
        <p:spPr>
          <a:xfrm>
            <a:off x="10605135" y="47097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05</a:t>
            </a:r>
            <a:endParaRPr lang="en-US" b="1">
              <a:solidFill>
                <a:schemeClr val="tx1">
                  <a:lumMod val="85000"/>
                  <a:lumOff val="15000"/>
                </a:schemeClr>
              </a:solidFill>
              <a:latin typeface="+mj-ea"/>
              <a:ea typeface="+mj-ea"/>
            </a:endParaRPr>
          </a:p>
        </p:txBody>
      </p:sp>
      <p:sp>
        <p:nvSpPr>
          <p:cNvPr id="1048792" name="项标题"/>
          <p:cNvSpPr txBox="1"/>
          <p:nvPr>
            <p:custDataLst>
              <p:tags r:id="rId16"/>
            </p:custDataLst>
          </p:nvPr>
        </p:nvSpPr>
        <p:spPr>
          <a:xfrm>
            <a:off x="6049645" y="47097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职业路径规划</a:t>
            </a:r>
            <a:endParaRPr lang="zh-CN" altLang="en-US" b="1" spc="300">
              <a:solidFill>
                <a:schemeClr val="tx1">
                  <a:lumMod val="85000"/>
                  <a:lumOff val="15000"/>
                </a:schemeClr>
              </a:solidFill>
              <a:latin typeface="+mj-ea"/>
              <a:ea typeface="+mj-ea"/>
            </a:endParaRPr>
          </a:p>
        </p:txBody>
      </p:sp>
      <p:cxnSp>
        <p:nvCxnSpPr>
          <p:cNvPr id="3145737" name="直接连接符 26"/>
          <p:cNvCxnSpPr/>
          <p:nvPr>
            <p:custDataLst>
              <p:tags r:id="rId17"/>
            </p:custDataLst>
          </p:nvPr>
        </p:nvCxnSpPr>
        <p:spPr>
          <a:xfrm>
            <a:off x="5987415" y="53873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4" name="序号"/>
          <p:cNvSpPr txBox="1"/>
          <p:nvPr>
            <p:custDataLst>
              <p:tags r:id="rId18"/>
            </p:custDataLst>
          </p:nvPr>
        </p:nvSpPr>
        <p:spPr>
          <a:xfrm>
            <a:off x="10605135" y="55067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06</a:t>
            </a:r>
            <a:endParaRPr lang="en-US" b="1">
              <a:solidFill>
                <a:schemeClr val="tx1">
                  <a:lumMod val="85000"/>
                  <a:lumOff val="15000"/>
                </a:schemeClr>
              </a:solidFill>
              <a:latin typeface="+mj-ea"/>
              <a:ea typeface="+mj-ea"/>
            </a:endParaRPr>
          </a:p>
        </p:txBody>
      </p:sp>
      <p:sp>
        <p:nvSpPr>
          <p:cNvPr id="1048796" name="项标题"/>
          <p:cNvSpPr txBox="1"/>
          <p:nvPr>
            <p:custDataLst>
              <p:tags r:id="rId19"/>
            </p:custDataLst>
          </p:nvPr>
        </p:nvSpPr>
        <p:spPr>
          <a:xfrm>
            <a:off x="6049645" y="55067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能力提升计划</a:t>
            </a:r>
            <a:endParaRPr lang="zh-CN" altLang="en-US" b="1" spc="300">
              <a:solidFill>
                <a:schemeClr val="tx1">
                  <a:lumMod val="85000"/>
                  <a:lumOff val="15000"/>
                </a:schemeClr>
              </a:solidFill>
              <a:latin typeface="+mj-ea"/>
              <a:ea typeface="+mj-ea"/>
            </a:endParaRPr>
          </a:p>
        </p:txBody>
      </p:sp>
      <p:cxnSp>
        <p:nvCxnSpPr>
          <p:cNvPr id="3145739" name="直接连接符 30"/>
          <p:cNvCxnSpPr/>
          <p:nvPr>
            <p:custDataLst>
              <p:tags r:id="rId20"/>
            </p:custDataLst>
          </p:nvPr>
        </p:nvCxnSpPr>
        <p:spPr>
          <a:xfrm>
            <a:off x="5987415" y="61842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Tree>
    <p:custDataLst>
      <p:tags r:id="rId21"/>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26" name="标题"/>
          <p:cNvSpPr>
            <a:spLocks noGrp="1"/>
          </p:cNvSpPr>
          <p:nvPr>
            <p:ph type="title"/>
            <p:custDataLst>
              <p:tags r:id="rId2"/>
            </p:custDataLst>
          </p:nvPr>
        </p:nvSpPr>
        <p:spPr>
          <a:xfrm>
            <a:off x="825361" y="3133103"/>
            <a:ext cx="6367550" cy="1743697"/>
          </a:xfrm>
        </p:spPr>
        <p:txBody>
          <a:bodyPr/>
          <a:lstStyle/>
          <a:p>
            <a:r>
              <a:rPr lang="zh-CN" altLang="en-US"/>
              <a:t>添加章节标题</a:t>
            </a:r>
            <a:endParaRPr lang="zh-CN" altLang="en-US"/>
          </a:p>
        </p:txBody>
      </p:sp>
      <p:sp>
        <p:nvSpPr>
          <p:cNvPr id="1048828"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50" name="标题"/>
          <p:cNvSpPr>
            <a:spLocks noGrp="1"/>
          </p:cNvSpPr>
          <p:nvPr>
            <p:ph type="title"/>
            <p:custDataLst>
              <p:tags r:id="rId2"/>
            </p:custDataLst>
          </p:nvPr>
        </p:nvSpPr>
        <p:spPr>
          <a:xfrm>
            <a:off x="825361" y="3133103"/>
            <a:ext cx="6367550" cy="1743697"/>
          </a:xfrm>
        </p:spPr>
        <p:txBody>
          <a:bodyPr/>
          <a:lstStyle/>
          <a:p>
            <a:r>
              <a:rPr lang="zh-CN" altLang="en-US"/>
              <a:t>引言</a:t>
            </a:r>
            <a:endParaRPr lang="zh-CN" altLang="en-US"/>
          </a:p>
        </p:txBody>
      </p:sp>
      <p:sp>
        <p:nvSpPr>
          <p:cNvPr id="1048852"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02" name="标题 1"/>
          <p:cNvSpPr>
            <a:spLocks noGrp="1"/>
          </p:cNvSpPr>
          <p:nvPr>
            <p:ph type="title"/>
          </p:nvPr>
        </p:nvSpPr>
        <p:spPr/>
        <p:txBody>
          <a:bodyPr/>
          <a:lstStyle/>
          <a:p>
            <a:r>
              <a:rPr lang="zh-CN" altLang="en-US"/>
              <a:t>背景介绍</a:t>
            </a:r>
            <a:endParaRPr lang="zh-CN" altLang="en-US"/>
          </a:p>
        </p:txBody>
      </p:sp>
      <p:sp>
        <p:nvSpPr>
          <p:cNvPr id="1048904"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6"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08"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0"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2"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4"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6"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8"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2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海外护士的定义和特点</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892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海外护士职业生涯规划的重要性和必要性</a:t>
            </a:r>
            <a:endParaRPr sz="2000" err="1">
              <a:solidFill>
                <a:schemeClr val="tx1">
                  <a:lumMod val="75000"/>
                  <a:lumOff val="25000"/>
                </a:schemeClr>
              </a:solidFill>
              <a:latin typeface="+mn-ea"/>
              <a:ea typeface="+mn-ea"/>
              <a:cs typeface="+mn-ea"/>
              <a:sym typeface="+mn-lt"/>
            </a:endParaRPr>
          </a:p>
        </p:txBody>
      </p:sp>
      <p:sp>
        <p:nvSpPr>
          <p:cNvPr id="1048924"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26"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28"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8930"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32"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34"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36"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38"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4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海外护士职业生涯规划的步骤和方法</a:t>
            </a:r>
            <a:endParaRPr sz="2000" err="1">
              <a:solidFill>
                <a:schemeClr val="tx1">
                  <a:lumMod val="75000"/>
                  <a:lumOff val="25000"/>
                </a:schemeClr>
              </a:solidFill>
              <a:latin typeface="+mn-ea"/>
              <a:ea typeface="+mn-ea"/>
              <a:cs typeface="+mn-ea"/>
              <a:sym typeface="+mn-lt"/>
            </a:endParaRPr>
          </a:p>
        </p:txBody>
      </p:sp>
      <p:sp>
        <p:nvSpPr>
          <p:cNvPr id="104894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海外护士的就业前景和发展趋势</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76" name="标题 1"/>
          <p:cNvSpPr>
            <a:spLocks noGrp="1"/>
          </p:cNvSpPr>
          <p:nvPr>
            <p:ph type="title"/>
          </p:nvPr>
        </p:nvSpPr>
        <p:spPr/>
        <p:txBody>
          <a:bodyPr/>
          <a:lstStyle/>
          <a:p>
            <a:r>
              <a:rPr lang="zh-CN" altLang="en-US"/>
              <a:t>职业生涯规划的意义</a:t>
            </a:r>
            <a:endParaRPr lang="zh-CN" altLang="en-US"/>
          </a:p>
        </p:txBody>
      </p:sp>
      <p:sp>
        <p:nvSpPr>
          <p:cNvPr id="1048978"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0"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2"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4"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6"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8"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0"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2"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帮助海外护士明确职业目标和发展方向</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899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增强护士的自我认知和职业规划意识</a:t>
            </a:r>
            <a:endParaRPr sz="2000" err="1">
              <a:solidFill>
                <a:schemeClr val="tx1">
                  <a:lumMod val="75000"/>
                  <a:lumOff val="25000"/>
                </a:schemeClr>
              </a:solidFill>
              <a:latin typeface="+mn-ea"/>
              <a:ea typeface="+mn-ea"/>
              <a:cs typeface="+mn-ea"/>
              <a:sym typeface="+mn-lt"/>
            </a:endParaRPr>
          </a:p>
        </p:txBody>
      </p:sp>
      <p:sp>
        <p:nvSpPr>
          <p:cNvPr id="1048998"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0"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2"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004"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6"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8"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0"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2"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促进护士在海外医疗机构的职业发展</a:t>
            </a:r>
            <a:endParaRPr sz="2000" err="1">
              <a:solidFill>
                <a:schemeClr val="tx1">
                  <a:lumMod val="75000"/>
                  <a:lumOff val="25000"/>
                </a:schemeClr>
              </a:solidFill>
              <a:latin typeface="+mn-ea"/>
              <a:ea typeface="+mn-ea"/>
              <a:cs typeface="+mn-ea"/>
              <a:sym typeface="+mn-lt"/>
            </a:endParaRPr>
          </a:p>
        </p:txBody>
      </p:sp>
      <p:sp>
        <p:nvSpPr>
          <p:cNvPr id="104901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提高护士的职业素养和综合能力</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50" name="标题"/>
          <p:cNvSpPr>
            <a:spLocks noGrp="1"/>
          </p:cNvSpPr>
          <p:nvPr>
            <p:ph type="title"/>
            <p:custDataLst>
              <p:tags r:id="rId2"/>
            </p:custDataLst>
          </p:nvPr>
        </p:nvSpPr>
        <p:spPr>
          <a:xfrm>
            <a:off x="825361" y="3133103"/>
            <a:ext cx="6367550" cy="1743697"/>
          </a:xfrm>
        </p:spPr>
        <p:txBody>
          <a:bodyPr/>
          <a:lstStyle/>
          <a:p>
            <a:r>
              <a:rPr lang="zh-CN" altLang="en-US"/>
              <a:t>自我评估</a:t>
            </a:r>
            <a:endParaRPr lang="zh-CN" altLang="en-US"/>
          </a:p>
        </p:txBody>
      </p:sp>
      <p:sp>
        <p:nvSpPr>
          <p:cNvPr id="1049052"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02" name="标题 1"/>
          <p:cNvSpPr>
            <a:spLocks noGrp="1"/>
          </p:cNvSpPr>
          <p:nvPr>
            <p:ph type="title"/>
          </p:nvPr>
        </p:nvSpPr>
        <p:spPr/>
        <p:txBody>
          <a:bodyPr/>
          <a:lstStyle/>
          <a:p>
            <a:r>
              <a:rPr lang="zh-CN" altLang="en-US"/>
              <a:t>性格特点</a:t>
            </a:r>
            <a:endParaRPr lang="zh-CN" altLang="en-US"/>
          </a:p>
        </p:txBody>
      </p:sp>
      <p:sp>
        <p:nvSpPr>
          <p:cNvPr id="1049104"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106"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8"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自我评估：根据个人经历和特点，对自己进行客观评价</a:t>
            </a:r>
            <a:endParaRPr lang="zh-CN" altLang="en-US" sz="2000" spc="150">
              <a:solidFill>
                <a:schemeClr val="lt1">
                  <a:lumMod val="100000"/>
                </a:schemeClr>
              </a:solidFill>
              <a:latin typeface="Arial" pitchFamily="34" charset="0"/>
              <a:ea typeface="微软雅黑"/>
              <a:sym typeface="+mn-ea"/>
            </a:endParaRPr>
          </a:p>
        </p:txBody>
      </p:sp>
      <p:sp>
        <p:nvSpPr>
          <p:cNvPr id="1049110"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2"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4"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性格特点：描述自己的性格特点，如开朗、细心、耐心等</a:t>
            </a:r>
            <a:endParaRPr lang="zh-CN" altLang="en-US" sz="2000" spc="150">
              <a:solidFill>
                <a:schemeClr val="tx1">
                  <a:lumMod val="75000"/>
                  <a:lumOff val="25000"/>
                </a:schemeClr>
              </a:solidFill>
              <a:latin typeface="Arial" pitchFamily="34" charset="0"/>
              <a:ea typeface="微软雅黑"/>
              <a:sym typeface="+mn-ea"/>
            </a:endParaRPr>
          </a:p>
        </p:txBody>
      </p:sp>
      <p:sp>
        <p:nvSpPr>
          <p:cNvPr id="1049116"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118"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职业倾向：根据自己的性格特点，选择适合自己的职业方向</a:t>
            </a:r>
            <a:endParaRPr lang="zh-CN" altLang="en-US" sz="2000" spc="150">
              <a:solidFill>
                <a:schemeClr val="lt1">
                  <a:lumMod val="100000"/>
                </a:schemeClr>
              </a:solidFill>
              <a:latin typeface="Arial" pitchFamily="34" charset="0"/>
              <a:ea typeface="微软雅黑"/>
              <a:sym typeface="+mn-ea"/>
            </a:endParaRPr>
          </a:p>
        </p:txBody>
      </p:sp>
      <p:sp>
        <p:nvSpPr>
          <p:cNvPr id="1049120"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2"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4"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6"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职业发展：根据职业倾向，制定适合自己的职业发展规划</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160" name="标题 1"/>
          <p:cNvSpPr>
            <a:spLocks noGrp="1"/>
          </p:cNvSpPr>
          <p:nvPr>
            <p:ph type="title"/>
          </p:nvPr>
        </p:nvSpPr>
        <p:spPr/>
        <p:txBody>
          <a:bodyPr/>
          <a:lstStyle/>
          <a:p>
            <a:r>
              <a:rPr lang="zh-CN" altLang="en-US"/>
              <a:t>兴趣爱好</a:t>
            </a:r>
            <a:endParaRPr lang="zh-CN" altLang="en-US"/>
          </a:p>
        </p:txBody>
      </p:sp>
      <p:sp>
        <p:nvSpPr>
          <p:cNvPr id="1049162"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64"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66"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68"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70"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72"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74"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76"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78"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喜欢音乐，喜欢听音乐、唱歌</a:t>
            </a:r>
            <a:endParaRPr lang="zh-CN" altLang="en-US" sz="2400">
              <a:latin typeface="+mn-ea"/>
              <a:ea typeface="+mn-ea"/>
            </a:endParaRPr>
          </a:p>
        </p:txBody>
      </p:sp>
      <p:sp>
        <p:nvSpPr>
          <p:cNvPr id="1049180"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喜欢社交，喜欢结交新朋友</a:t>
            </a:r>
            <a:endParaRPr lang="zh-CN" altLang="en-US" sz="2400">
              <a:latin typeface="+mn-ea"/>
              <a:ea typeface="+mn-ea"/>
            </a:endParaRPr>
          </a:p>
        </p:txBody>
      </p:sp>
      <p:sp>
        <p:nvSpPr>
          <p:cNvPr id="1049182"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喜欢阅读、写作、旅行等</a:t>
            </a:r>
            <a:endParaRPr lang="zh-CN" altLang="en-US" sz="2400">
              <a:latin typeface="+mn-ea"/>
              <a:ea typeface="+mn-ea"/>
            </a:endParaRPr>
          </a:p>
        </p:txBody>
      </p:sp>
      <p:sp>
        <p:nvSpPr>
          <p:cNvPr id="1049184"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热爱运动，喜欢参加各种体育活动</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18" name="标题 1"/>
          <p:cNvSpPr>
            <a:spLocks noGrp="1"/>
          </p:cNvSpPr>
          <p:nvPr>
            <p:ph type="title"/>
          </p:nvPr>
        </p:nvSpPr>
        <p:spPr/>
        <p:txBody>
          <a:bodyPr/>
          <a:lstStyle/>
          <a:p>
            <a:r>
              <a:rPr lang="zh-CN" altLang="en-US"/>
              <a:t>优势与不足</a:t>
            </a:r>
            <a:endParaRPr lang="zh-CN" altLang="en-US"/>
          </a:p>
        </p:txBody>
      </p:sp>
      <p:sp>
        <p:nvSpPr>
          <p:cNvPr id="1049220" name="正文"/>
          <p:cNvSpPr txBox="1"/>
          <p:nvPr>
            <p:custDataLst>
              <p:tags r:id="rId2"/>
            </p:custDataLst>
          </p:nvPr>
        </p:nvSpPr>
        <p:spPr>
          <a:xfrm>
            <a:off x="838200" y="2171603"/>
            <a:ext cx="10515600" cy="139015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优势：具备专业的护理技能和知识，能够胜任海外护士的工作；具备良好的跨文化交流能力，能够与不同文化背景的患者有效沟通；具备团队合作精神和良好的职业道德。</a:t>
            </a:r>
            <a:endParaRPr lang="zh-CN" altLang="en-US" sz="1200" spc="150">
              <a:solidFill>
                <a:schemeClr val="tx1">
                  <a:lumMod val="65000"/>
                  <a:lumOff val="35000"/>
                </a:schemeClr>
              </a:solidFill>
              <a:latin typeface="+mn-ea"/>
              <a:sym typeface="+mn-ea"/>
            </a:endParaRPr>
          </a:p>
        </p:txBody>
      </p:sp>
      <p:sp>
        <p:nvSpPr>
          <p:cNvPr id="1049222" name="正文"/>
          <p:cNvSpPr txBox="1"/>
          <p:nvPr>
            <p:custDataLst>
              <p:tags r:id="rId3"/>
            </p:custDataLst>
          </p:nvPr>
        </p:nvSpPr>
        <p:spPr>
          <a:xfrm>
            <a:off x="838200" y="3980239"/>
            <a:ext cx="10515600" cy="139015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不足：缺乏海外工作经验和语言能力，需要进一步提高；在面对工作压力和挑战时，需要更加坚强和自信；在职业生涯规划方面，需要更加明确和具体。</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256" name="标题"/>
          <p:cNvSpPr>
            <a:spLocks noGrp="1"/>
          </p:cNvSpPr>
          <p:nvPr>
            <p:ph type="title"/>
            <p:custDataLst>
              <p:tags r:id="rId2"/>
            </p:custDataLst>
          </p:nvPr>
        </p:nvSpPr>
        <p:spPr>
          <a:xfrm>
            <a:off x="825361" y="3133103"/>
            <a:ext cx="6367550" cy="1743697"/>
          </a:xfrm>
        </p:spPr>
        <p:txBody>
          <a:bodyPr/>
          <a:lstStyle/>
          <a:p>
            <a:r>
              <a:rPr lang="zh-CN" altLang="en-US"/>
              <a:t>职业目标设定</a:t>
            </a:r>
            <a:endParaRPr lang="zh-CN" altLang="en-US"/>
          </a:p>
        </p:txBody>
      </p:sp>
      <p:sp>
        <p:nvSpPr>
          <p:cNvPr id="1049258"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308" name="标题 1"/>
          <p:cNvSpPr>
            <a:spLocks noGrp="1"/>
          </p:cNvSpPr>
          <p:nvPr>
            <p:ph type="title"/>
          </p:nvPr>
        </p:nvSpPr>
        <p:spPr/>
        <p:txBody>
          <a:bodyPr/>
          <a:lstStyle/>
          <a:p>
            <a:r>
              <a:rPr lang="zh-CN" altLang="en-US"/>
              <a:t>短期目标</a:t>
            </a:r>
            <a:endParaRPr lang="zh-CN" altLang="en-US"/>
          </a:p>
        </p:txBody>
      </p:sp>
      <p:sp>
        <p:nvSpPr>
          <p:cNvPr id="1049310"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12"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14"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16"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18"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在医院或诊所找到一份护士工作</a:t>
            </a:r>
            <a:endParaRPr lang="zh-CN" altLang="en-US" sz="1400" spc="150">
              <a:solidFill>
                <a:schemeClr val="tx1"/>
              </a:solidFill>
              <a:effectLst/>
              <a:latin typeface="+mn-ea"/>
              <a:sym typeface="+mn-ea"/>
            </a:endParaRPr>
          </a:p>
        </p:txBody>
      </p:sp>
      <p:sp>
        <p:nvSpPr>
          <p:cNvPr id="1049320"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获得注册护士资格</a:t>
            </a:r>
            <a:endParaRPr lang="zh-CN" altLang="en-US" sz="1400" spc="150">
              <a:solidFill>
                <a:schemeClr val="tx1"/>
              </a:solidFill>
              <a:effectLst/>
              <a:latin typeface="+mn-ea"/>
              <a:sym typeface="+mn-ea"/>
            </a:endParaRPr>
          </a:p>
        </p:txBody>
      </p:sp>
      <p:sp>
        <p:nvSpPr>
          <p:cNvPr id="1049322"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掌握基本的护理技能和知识</a:t>
            </a:r>
            <a:endParaRPr lang="zh-CN" altLang="en-US" sz="1400" spc="150">
              <a:solidFill>
                <a:schemeClr val="tx1"/>
              </a:solidFill>
              <a:effectLst/>
              <a:latin typeface="+mn-ea"/>
              <a:sym typeface="+mn-ea"/>
            </a:endParaRPr>
          </a:p>
        </p:txBody>
      </p:sp>
      <p:sp>
        <p:nvSpPr>
          <p:cNvPr id="1049324"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建立良好的工作关系和团队合作能力</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358" name="标题 1"/>
          <p:cNvSpPr>
            <a:spLocks noGrp="1"/>
          </p:cNvSpPr>
          <p:nvPr>
            <p:ph type="title"/>
          </p:nvPr>
        </p:nvSpPr>
        <p:spPr/>
        <p:txBody>
          <a:bodyPr/>
          <a:lstStyle/>
          <a:p>
            <a:r>
              <a:rPr lang="zh-CN" altLang="en-US"/>
              <a:t>中期目标</a:t>
            </a:r>
            <a:endParaRPr lang="zh-CN" altLang="en-US"/>
          </a:p>
        </p:txBody>
      </p:sp>
      <p:sp>
        <p:nvSpPr>
          <p:cNvPr id="1049360"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62"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64"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66"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68"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70"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72"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74"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76"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提高语言沟通能力</a:t>
            </a:r>
            <a:endParaRPr lang="zh-CN" altLang="en-US" sz="2400">
              <a:latin typeface="+mn-ea"/>
              <a:ea typeface="+mn-ea"/>
            </a:endParaRPr>
          </a:p>
        </p:txBody>
      </p:sp>
      <p:sp>
        <p:nvSpPr>
          <p:cNvPr id="1049378"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拓展人际关系网络</a:t>
            </a:r>
            <a:endParaRPr lang="zh-CN" altLang="en-US" sz="2400">
              <a:latin typeface="+mn-ea"/>
              <a:ea typeface="+mn-ea"/>
            </a:endParaRPr>
          </a:p>
        </p:txBody>
      </p:sp>
      <p:sp>
        <p:nvSpPr>
          <p:cNvPr id="1049380"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获得国际护士资格认证</a:t>
            </a:r>
            <a:endParaRPr lang="zh-CN" altLang="en-US" sz="2400">
              <a:latin typeface="+mn-ea"/>
              <a:ea typeface="+mn-ea"/>
            </a:endParaRPr>
          </a:p>
        </p:txBody>
      </p:sp>
      <p:sp>
        <p:nvSpPr>
          <p:cNvPr id="1049382"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积累临床护理经验</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416" name="标题 1"/>
          <p:cNvSpPr>
            <a:spLocks noGrp="1"/>
          </p:cNvSpPr>
          <p:nvPr>
            <p:ph type="title"/>
          </p:nvPr>
        </p:nvSpPr>
        <p:spPr/>
        <p:txBody>
          <a:bodyPr/>
          <a:lstStyle/>
          <a:p>
            <a:r>
              <a:rPr lang="zh-CN" altLang="en-US"/>
              <a:t>长期目标</a:t>
            </a:r>
            <a:endParaRPr lang="zh-CN" altLang="en-US"/>
          </a:p>
        </p:txBody>
      </p:sp>
      <p:sp>
        <p:nvSpPr>
          <p:cNvPr id="1049418"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20"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22"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24"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26"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28"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30"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32"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34"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7"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36"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38"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40"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9"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42"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44"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46"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48"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50"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52"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54"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成为国际护理领域的专家</a:t>
            </a:r>
            <a:endParaRPr lang="zh-CN" altLang="en-US" sz="1200" spc="150">
              <a:solidFill>
                <a:schemeClr val="tx1">
                  <a:lumMod val="65000"/>
                  <a:lumOff val="35000"/>
                </a:schemeClr>
              </a:solidFill>
              <a:latin typeface="+mn-ea"/>
              <a:sym typeface="+mn-ea"/>
            </a:endParaRPr>
          </a:p>
        </p:txBody>
      </p:sp>
      <p:sp>
        <p:nvSpPr>
          <p:cNvPr id="1049456"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参与国际护理交流与合作项目</a:t>
            </a:r>
            <a:endParaRPr lang="zh-CN" altLang="en-US" sz="1200" spc="150">
              <a:solidFill>
                <a:schemeClr val="tx1">
                  <a:lumMod val="65000"/>
                  <a:lumOff val="35000"/>
                </a:schemeClr>
              </a:solidFill>
              <a:latin typeface="+mn-ea"/>
              <a:sym typeface="+mn-ea"/>
            </a:endParaRPr>
          </a:p>
        </p:txBody>
      </p:sp>
      <p:sp>
        <p:nvSpPr>
          <p:cNvPr id="1049458"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在海外医疗机构或国际组织工作</a:t>
            </a:r>
            <a:endParaRPr lang="zh-CN" altLang="en-US" sz="1200" spc="150">
              <a:solidFill>
                <a:schemeClr val="tx1">
                  <a:lumMod val="65000"/>
                  <a:lumOff val="35000"/>
                </a:schemeClr>
              </a:solidFill>
              <a:latin typeface="+mn-ea"/>
              <a:sym typeface="+mn-ea"/>
            </a:endParaRPr>
          </a:p>
        </p:txBody>
      </p:sp>
      <p:sp>
        <p:nvSpPr>
          <p:cNvPr id="1049460"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获得高级护理认证或学位</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p:cNvGrpSpPr/>
        <p:nvPr/>
      </p:nvGrpSpPr>
      <p:grpSpPr>
        <a:xfrm>
          <a:off x="0" y="0"/>
          <a:ext cx="0" cy="0"/>
        </a:xfrm>
      </p:grpSpPr>
      <p:sp>
        <p:nvSpPr>
          <p:cNvPr id="1049494" name="标题"/>
          <p:cNvSpPr>
            <a:spLocks noGrp="1"/>
          </p:cNvSpPr>
          <p:nvPr>
            <p:ph type="title"/>
            <p:custDataLst>
              <p:tags r:id="rId2"/>
            </p:custDataLst>
          </p:nvPr>
        </p:nvSpPr>
        <p:spPr>
          <a:xfrm>
            <a:off x="825361" y="3133103"/>
            <a:ext cx="6367550" cy="1743697"/>
          </a:xfrm>
        </p:spPr>
        <p:txBody>
          <a:bodyPr/>
          <a:lstStyle/>
          <a:p>
            <a:r>
              <a:rPr lang="zh-CN" altLang="en-US"/>
              <a:t>职业路径规划</a:t>
            </a:r>
            <a:endParaRPr lang="zh-CN" altLang="en-US"/>
          </a:p>
        </p:txBody>
      </p:sp>
      <p:sp>
        <p:nvSpPr>
          <p:cNvPr id="1049496"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p:cNvGrpSpPr/>
        <p:nvPr/>
      </p:nvGrpSpPr>
      <p:grpSpPr>
        <a:xfrm>
          <a:off x="0" y="0"/>
          <a:ext cx="0" cy="0"/>
        </a:xfrm>
      </p:grpSpPr>
      <p:sp>
        <p:nvSpPr>
          <p:cNvPr id="1049546" name="标题 1"/>
          <p:cNvSpPr>
            <a:spLocks noGrp="1"/>
          </p:cNvSpPr>
          <p:nvPr>
            <p:ph type="title"/>
          </p:nvPr>
        </p:nvSpPr>
        <p:spPr/>
        <p:txBody>
          <a:bodyPr/>
          <a:lstStyle/>
          <a:p>
            <a:r>
              <a:rPr lang="zh-CN" altLang="en-US"/>
              <a:t>护士职业发展路径</a:t>
            </a:r>
            <a:endParaRPr lang="zh-CN" altLang="en-US"/>
          </a:p>
        </p:txBody>
      </p:sp>
      <p:sp>
        <p:nvSpPr>
          <p:cNvPr id="1049548" name="对角圆角矩形 15"/>
          <p:cNvSpPr/>
          <p:nvPr>
            <p:custDataLst>
              <p:tags r:id="rId2"/>
            </p:custDataLst>
          </p:nvPr>
        </p:nvSpPr>
        <p:spPr>
          <a:xfrm>
            <a:off x="1372017" y="3481849"/>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50" name="对角圆角矩形 16"/>
          <p:cNvSpPr/>
          <p:nvPr>
            <p:custDataLst>
              <p:tags r:id="rId3"/>
            </p:custDataLst>
          </p:nvPr>
        </p:nvSpPr>
        <p:spPr>
          <a:xfrm>
            <a:off x="1372017" y="3352838"/>
            <a:ext cx="511207" cy="487803"/>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52" name="直角三角形 17"/>
          <p:cNvSpPr/>
          <p:nvPr>
            <p:custDataLst>
              <p:tags r:id="rId4"/>
            </p:custDataLst>
          </p:nvPr>
        </p:nvSpPr>
        <p:spPr>
          <a:xfrm>
            <a:off x="1883567" y="3353479"/>
            <a:ext cx="77021" cy="128369"/>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54" name="文本框 27"/>
          <p:cNvSpPr txBox="1"/>
          <p:nvPr>
            <p:custDataLst>
              <p:tags r:id="rId5"/>
            </p:custDataLst>
          </p:nvPr>
        </p:nvSpPr>
        <p:spPr>
          <a:xfrm>
            <a:off x="1916943" y="3491476"/>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300">
                <a:solidFill>
                  <a:schemeClr val="dk1">
                    <a:lumMod val="80000"/>
                    <a:lumOff val="20000"/>
                  </a:schemeClr>
                </a:solidFill>
                <a:latin typeface="+mn-ea"/>
                <a:sym typeface="+mn-ea"/>
              </a:rPr>
              <a:t>护理教育者：通过学习和培训，获得教育资格，成为护理教育者，如护理学院教师等</a:t>
            </a:r>
            <a:endParaRPr lang="en-US" altLang="zh-CN" sz="1300">
              <a:solidFill>
                <a:schemeClr val="dk1">
                  <a:lumMod val="80000"/>
                  <a:lumOff val="20000"/>
                </a:schemeClr>
              </a:solidFill>
              <a:latin typeface="+mn-ea"/>
              <a:sym typeface="+mn-ea"/>
            </a:endParaRPr>
          </a:p>
        </p:txBody>
      </p:sp>
      <p:sp>
        <p:nvSpPr>
          <p:cNvPr id="1049556" name="对角圆角矩形 52"/>
          <p:cNvSpPr/>
          <p:nvPr>
            <p:custDataLst>
              <p:tags r:id="rId6"/>
            </p:custDataLst>
          </p:nvPr>
        </p:nvSpPr>
        <p:spPr>
          <a:xfrm>
            <a:off x="1372017" y="1493411"/>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58" name="对角圆角矩形 53"/>
          <p:cNvSpPr/>
          <p:nvPr>
            <p:custDataLst>
              <p:tags r:id="rId7"/>
            </p:custDataLst>
          </p:nvPr>
        </p:nvSpPr>
        <p:spPr>
          <a:xfrm>
            <a:off x="1372017" y="1364400"/>
            <a:ext cx="511207" cy="487803"/>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60" name="直角三角形 54"/>
          <p:cNvSpPr/>
          <p:nvPr>
            <p:custDataLst>
              <p:tags r:id="rId8"/>
            </p:custDataLst>
          </p:nvPr>
        </p:nvSpPr>
        <p:spPr>
          <a:xfrm>
            <a:off x="1883567" y="1365042"/>
            <a:ext cx="77021" cy="128369"/>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62" name="文本框 56"/>
          <p:cNvSpPr txBox="1"/>
          <p:nvPr>
            <p:custDataLst>
              <p:tags r:id="rId9"/>
            </p:custDataLst>
          </p:nvPr>
        </p:nvSpPr>
        <p:spPr>
          <a:xfrm>
            <a:off x="1916943" y="1496620"/>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300">
                <a:solidFill>
                  <a:schemeClr val="dk1">
                    <a:lumMod val="80000"/>
                    <a:lumOff val="20000"/>
                  </a:schemeClr>
                </a:solidFill>
                <a:latin typeface="+mn-ea"/>
                <a:sym typeface="+mn-ea"/>
              </a:rPr>
              <a:t>临床护士：通过实习和工作积累经验，逐步晋升为临床护士</a:t>
            </a:r>
            <a:endParaRPr lang="zh-CN" altLang="en-US" sz="1300">
              <a:solidFill>
                <a:schemeClr val="dk1">
                  <a:lumMod val="80000"/>
                  <a:lumOff val="20000"/>
                </a:schemeClr>
              </a:solidFill>
              <a:latin typeface="+mn-ea"/>
              <a:sym typeface="+mn-ea"/>
            </a:endParaRPr>
          </a:p>
        </p:txBody>
      </p:sp>
      <p:sp>
        <p:nvSpPr>
          <p:cNvPr id="1049564" name="对角圆角矩形 5"/>
          <p:cNvSpPr/>
          <p:nvPr>
            <p:custDataLst>
              <p:tags r:id="rId10"/>
            </p:custDataLst>
          </p:nvPr>
        </p:nvSpPr>
        <p:spPr>
          <a:xfrm>
            <a:off x="1372017" y="2487630"/>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66" name="对角圆角矩形 6"/>
          <p:cNvSpPr/>
          <p:nvPr>
            <p:custDataLst>
              <p:tags r:id="rId11"/>
            </p:custDataLst>
          </p:nvPr>
        </p:nvSpPr>
        <p:spPr>
          <a:xfrm>
            <a:off x="1372017" y="2358619"/>
            <a:ext cx="511207" cy="487803"/>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68" name="直角三角形 7"/>
          <p:cNvSpPr/>
          <p:nvPr>
            <p:custDataLst>
              <p:tags r:id="rId12"/>
            </p:custDataLst>
          </p:nvPr>
        </p:nvSpPr>
        <p:spPr>
          <a:xfrm>
            <a:off x="1883567" y="2359261"/>
            <a:ext cx="77021" cy="128369"/>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70" name="文本框 8"/>
          <p:cNvSpPr txBox="1"/>
          <p:nvPr>
            <p:custDataLst>
              <p:tags r:id="rId13"/>
            </p:custDataLst>
          </p:nvPr>
        </p:nvSpPr>
        <p:spPr>
          <a:xfrm>
            <a:off x="1916943" y="2497257"/>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300">
                <a:solidFill>
                  <a:schemeClr val="dk1">
                    <a:lumMod val="80000"/>
                    <a:lumOff val="20000"/>
                  </a:schemeClr>
                </a:solidFill>
                <a:latin typeface="+mn-ea"/>
                <a:sym typeface="+mn-ea"/>
              </a:rPr>
              <a:t>护理管理者：通过学习和培训，晋升为护理管理者，如护士长、护理部主任等</a:t>
            </a:r>
            <a:endParaRPr lang="zh-CN" altLang="en-US" sz="1300">
              <a:solidFill>
                <a:schemeClr val="dk1">
                  <a:lumMod val="80000"/>
                  <a:lumOff val="20000"/>
                </a:schemeClr>
              </a:solidFill>
              <a:latin typeface="+mn-ea"/>
              <a:sym typeface="+mn-ea"/>
            </a:endParaRPr>
          </a:p>
        </p:txBody>
      </p:sp>
      <p:sp>
        <p:nvSpPr>
          <p:cNvPr id="1049572" name="对角圆角矩形 9"/>
          <p:cNvSpPr/>
          <p:nvPr>
            <p:custDataLst>
              <p:tags r:id="rId14"/>
            </p:custDataLst>
          </p:nvPr>
        </p:nvSpPr>
        <p:spPr>
          <a:xfrm>
            <a:off x="1372017" y="4476067"/>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74" name="对角圆角矩形 10"/>
          <p:cNvSpPr/>
          <p:nvPr>
            <p:custDataLst>
              <p:tags r:id="rId15"/>
            </p:custDataLst>
          </p:nvPr>
        </p:nvSpPr>
        <p:spPr>
          <a:xfrm>
            <a:off x="1372017" y="4347056"/>
            <a:ext cx="511207" cy="487803"/>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76" name="直角三角形 11"/>
          <p:cNvSpPr/>
          <p:nvPr>
            <p:custDataLst>
              <p:tags r:id="rId16"/>
            </p:custDataLst>
          </p:nvPr>
        </p:nvSpPr>
        <p:spPr>
          <a:xfrm>
            <a:off x="1883567" y="4347698"/>
            <a:ext cx="77021" cy="128369"/>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78" name="文本框 12"/>
          <p:cNvSpPr txBox="1"/>
          <p:nvPr>
            <p:custDataLst>
              <p:tags r:id="rId17"/>
            </p:custDataLst>
          </p:nvPr>
        </p:nvSpPr>
        <p:spPr>
          <a:xfrm>
            <a:off x="1916943" y="4485695"/>
            <a:ext cx="8656571" cy="695761"/>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300">
                <a:solidFill>
                  <a:schemeClr val="dk1">
                    <a:lumMod val="80000"/>
                    <a:lumOff val="20000"/>
                  </a:schemeClr>
                </a:solidFill>
                <a:latin typeface="+mn-ea"/>
                <a:sym typeface="+mn-ea"/>
              </a:rPr>
              <a:t>护理科研者：通过学习和研究，成为护理科研者，如护理科研人员、护理杂志编辑等</a:t>
            </a:r>
            <a:endParaRPr lang="en-US" altLang="zh-CN" sz="1300">
              <a:solidFill>
                <a:schemeClr val="dk1">
                  <a:lumMod val="80000"/>
                  <a:lumOff val="20000"/>
                </a:schemeClr>
              </a:solidFill>
              <a:latin typeface="+mn-ea"/>
              <a:sym typeface="+mn-ea"/>
            </a:endParaRPr>
          </a:p>
        </p:txBody>
      </p:sp>
      <p:sp>
        <p:nvSpPr>
          <p:cNvPr id="1049580" name="对角圆角矩形 14"/>
          <p:cNvSpPr/>
          <p:nvPr>
            <p:custDataLst>
              <p:tags r:id="rId18"/>
            </p:custDataLst>
          </p:nvPr>
        </p:nvSpPr>
        <p:spPr>
          <a:xfrm>
            <a:off x="1372017" y="5470286"/>
            <a:ext cx="9448713" cy="70795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82" name="对角圆角矩形 18"/>
          <p:cNvSpPr/>
          <p:nvPr>
            <p:custDataLst>
              <p:tags r:id="rId19"/>
            </p:custDataLst>
          </p:nvPr>
        </p:nvSpPr>
        <p:spPr>
          <a:xfrm>
            <a:off x="1372017" y="5341275"/>
            <a:ext cx="511207" cy="487803"/>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84" name="直角三角形 19"/>
          <p:cNvSpPr/>
          <p:nvPr>
            <p:custDataLst>
              <p:tags r:id="rId20"/>
            </p:custDataLst>
          </p:nvPr>
        </p:nvSpPr>
        <p:spPr>
          <a:xfrm>
            <a:off x="1883567" y="5341917"/>
            <a:ext cx="77021" cy="128369"/>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86" name="文本框 20"/>
          <p:cNvSpPr txBox="1"/>
          <p:nvPr>
            <p:custDataLst>
              <p:tags r:id="rId21"/>
            </p:custDataLst>
          </p:nvPr>
        </p:nvSpPr>
        <p:spPr>
          <a:xfrm>
            <a:off x="1916943" y="5479914"/>
            <a:ext cx="8656571" cy="695761"/>
          </a:xfrm>
          <a:prstGeom prst="rect">
            <a:avLst/>
          </a:prstGeom>
          <a:noFill/>
        </p:spPr>
        <p:txBody>
          <a:bodyPr wrap="square" tIns="0" bIns="107950" rtlCol="0" anchor="ctr" anchorCtr="0">
            <a:normAutofit fontScale="7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护理管理者和护理教育者可以进一步晋升为高级护理管理者和高级护理教育者，如护理副院长、护理学院院长等</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p:cNvGrpSpPr/>
        <p:nvPr/>
      </p:nvGrpSpPr>
      <p:grpSpPr>
        <a:xfrm>
          <a:off x="0" y="0"/>
          <a:ext cx="0" cy="0"/>
        </a:xfrm>
      </p:grpSpPr>
      <p:sp>
        <p:nvSpPr>
          <p:cNvPr id="1049620" name="标题 1"/>
          <p:cNvSpPr>
            <a:spLocks noGrp="1"/>
          </p:cNvSpPr>
          <p:nvPr>
            <p:ph type="title"/>
          </p:nvPr>
        </p:nvSpPr>
        <p:spPr/>
        <p:txBody>
          <a:bodyPr/>
          <a:lstStyle/>
          <a:p>
            <a:r>
              <a:rPr lang="zh-CN" altLang="en-US"/>
              <a:t>海外护士职业发展路径</a:t>
            </a:r>
            <a:endParaRPr lang="zh-CN" altLang="en-US"/>
          </a:p>
        </p:txBody>
      </p:sp>
      <p:sp>
        <p:nvSpPr>
          <p:cNvPr id="1049622" name="对角圆角矩形 52"/>
          <p:cNvSpPr/>
          <p:nvPr>
            <p:custDataLst>
              <p:tags r:id="rId2"/>
            </p:custDataLst>
          </p:nvPr>
        </p:nvSpPr>
        <p:spPr>
          <a:xfrm>
            <a:off x="838200" y="1554408"/>
            <a:ext cx="5036170" cy="1226602"/>
          </a:xfrm>
          <a:prstGeom prst="round2DiagRect">
            <a:avLst>
              <a:gd name="adj1" fmla="val 18403"/>
              <a:gd name="adj2" fmla="val 15999"/>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24" name="对角圆角矩形 53"/>
          <p:cNvSpPr/>
          <p:nvPr>
            <p:custDataLst>
              <p:tags r:id="rId3"/>
            </p:custDataLst>
          </p:nvPr>
        </p:nvSpPr>
        <p:spPr>
          <a:xfrm>
            <a:off x="838200" y="1427203"/>
            <a:ext cx="504050" cy="480974"/>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26" name="直角三角形 54"/>
          <p:cNvSpPr/>
          <p:nvPr>
            <p:custDataLst>
              <p:tags r:id="rId4"/>
            </p:custDataLst>
          </p:nvPr>
        </p:nvSpPr>
        <p:spPr>
          <a:xfrm>
            <a:off x="1342589" y="1427836"/>
            <a:ext cx="75943" cy="126572"/>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28" name="文本框 56"/>
          <p:cNvSpPr txBox="1"/>
          <p:nvPr>
            <p:custDataLst>
              <p:tags r:id="rId5"/>
            </p:custDataLst>
          </p:nvPr>
        </p:nvSpPr>
        <p:spPr>
          <a:xfrm>
            <a:off x="1375498" y="1605670"/>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临床护士：掌握护理技能，为病人提供专业护理服务</a:t>
            </a:r>
            <a:endParaRPr lang="zh-CN" altLang="en-US">
              <a:solidFill>
                <a:schemeClr val="dk1">
                  <a:lumMod val="80000"/>
                  <a:lumOff val="20000"/>
                </a:schemeClr>
              </a:solidFill>
              <a:latin typeface="+mn-ea"/>
              <a:sym typeface="+mn-ea"/>
            </a:endParaRPr>
          </a:p>
        </p:txBody>
      </p:sp>
      <p:sp>
        <p:nvSpPr>
          <p:cNvPr id="1049630" name="对角圆角矩形 9"/>
          <p:cNvSpPr/>
          <p:nvPr>
            <p:custDataLst>
              <p:tags r:id="rId6"/>
            </p:custDataLst>
          </p:nvPr>
        </p:nvSpPr>
        <p:spPr>
          <a:xfrm>
            <a:off x="6317501" y="1554408"/>
            <a:ext cx="5036170" cy="1226602"/>
          </a:xfrm>
          <a:prstGeom prst="round2DiagRect">
            <a:avLst>
              <a:gd name="adj1" fmla="val 18419"/>
              <a:gd name="adj2" fmla="val 14126"/>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32" name="对角圆角矩形 10"/>
          <p:cNvSpPr/>
          <p:nvPr>
            <p:custDataLst>
              <p:tags r:id="rId7"/>
            </p:custDataLst>
          </p:nvPr>
        </p:nvSpPr>
        <p:spPr>
          <a:xfrm>
            <a:off x="6317501" y="1427203"/>
            <a:ext cx="504050" cy="480974"/>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34" name="直角三角形 11"/>
          <p:cNvSpPr/>
          <p:nvPr>
            <p:custDataLst>
              <p:tags r:id="rId8"/>
            </p:custDataLst>
          </p:nvPr>
        </p:nvSpPr>
        <p:spPr>
          <a:xfrm>
            <a:off x="6821257" y="1427836"/>
            <a:ext cx="75943" cy="126572"/>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36" name="文本框 12"/>
          <p:cNvSpPr txBox="1"/>
          <p:nvPr>
            <p:custDataLst>
              <p:tags r:id="rId9"/>
            </p:custDataLst>
          </p:nvPr>
        </p:nvSpPr>
        <p:spPr>
          <a:xfrm>
            <a:off x="6854166" y="1611998"/>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护理研究员：从事护理研究，为护理实践提供科学依据</a:t>
            </a:r>
            <a:endParaRPr lang="en-US" altLang="zh-CN">
              <a:solidFill>
                <a:schemeClr val="dk1">
                  <a:lumMod val="80000"/>
                  <a:lumOff val="20000"/>
                </a:schemeClr>
              </a:solidFill>
              <a:latin typeface="+mn-ea"/>
              <a:sym typeface="+mn-ea"/>
            </a:endParaRPr>
          </a:p>
        </p:txBody>
      </p:sp>
      <p:sp>
        <p:nvSpPr>
          <p:cNvPr id="1049638" name="对角圆角矩形 5"/>
          <p:cNvSpPr/>
          <p:nvPr>
            <p:custDataLst>
              <p:tags r:id="rId10"/>
            </p:custDataLst>
          </p:nvPr>
        </p:nvSpPr>
        <p:spPr>
          <a:xfrm>
            <a:off x="838200" y="3221361"/>
            <a:ext cx="5036170" cy="1226602"/>
          </a:xfrm>
          <a:prstGeom prst="round2DiagRect">
            <a:avLst>
              <a:gd name="adj1" fmla="val 15411"/>
              <a:gd name="adj2" fmla="val 15070"/>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40" name="对角圆角矩形 6"/>
          <p:cNvSpPr/>
          <p:nvPr>
            <p:custDataLst>
              <p:tags r:id="rId11"/>
            </p:custDataLst>
          </p:nvPr>
        </p:nvSpPr>
        <p:spPr>
          <a:xfrm>
            <a:off x="838200" y="3094156"/>
            <a:ext cx="504050" cy="480974"/>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42" name="直角三角形 7"/>
          <p:cNvSpPr/>
          <p:nvPr>
            <p:custDataLst>
              <p:tags r:id="rId12"/>
            </p:custDataLst>
          </p:nvPr>
        </p:nvSpPr>
        <p:spPr>
          <a:xfrm>
            <a:off x="1342589" y="3094789"/>
            <a:ext cx="75943" cy="126572"/>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44" name="文本框 8"/>
          <p:cNvSpPr txBox="1"/>
          <p:nvPr>
            <p:custDataLst>
              <p:tags r:id="rId13"/>
            </p:custDataLst>
          </p:nvPr>
        </p:nvSpPr>
        <p:spPr>
          <a:xfrm>
            <a:off x="1375498" y="3278951"/>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专科护士：在特定领域如重症监护、手术室等提供专业护理服务</a:t>
            </a:r>
            <a:endParaRPr lang="zh-CN" altLang="en-US">
              <a:solidFill>
                <a:schemeClr val="dk1">
                  <a:lumMod val="80000"/>
                  <a:lumOff val="20000"/>
                </a:schemeClr>
              </a:solidFill>
              <a:latin typeface="+mn-ea"/>
              <a:sym typeface="+mn-ea"/>
            </a:endParaRPr>
          </a:p>
        </p:txBody>
      </p:sp>
      <p:sp>
        <p:nvSpPr>
          <p:cNvPr id="1049646" name="对角圆角矩形 14"/>
          <p:cNvSpPr/>
          <p:nvPr>
            <p:custDataLst>
              <p:tags r:id="rId14"/>
            </p:custDataLst>
          </p:nvPr>
        </p:nvSpPr>
        <p:spPr>
          <a:xfrm>
            <a:off x="6317501" y="3221361"/>
            <a:ext cx="5036170" cy="1226602"/>
          </a:xfrm>
          <a:prstGeom prst="round2DiagRect">
            <a:avLst>
              <a:gd name="adj1" fmla="val 14446"/>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48" name="对角圆角矩形 18"/>
          <p:cNvSpPr/>
          <p:nvPr>
            <p:custDataLst>
              <p:tags r:id="rId15"/>
            </p:custDataLst>
          </p:nvPr>
        </p:nvSpPr>
        <p:spPr>
          <a:xfrm>
            <a:off x="6317501" y="3094156"/>
            <a:ext cx="504050" cy="480974"/>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50" name="直角三角形 19"/>
          <p:cNvSpPr/>
          <p:nvPr>
            <p:custDataLst>
              <p:tags r:id="rId16"/>
            </p:custDataLst>
          </p:nvPr>
        </p:nvSpPr>
        <p:spPr>
          <a:xfrm>
            <a:off x="6821257" y="3094789"/>
            <a:ext cx="75943" cy="126572"/>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52" name="文本框 20"/>
          <p:cNvSpPr txBox="1"/>
          <p:nvPr>
            <p:custDataLst>
              <p:tags r:id="rId17"/>
            </p:custDataLst>
          </p:nvPr>
        </p:nvSpPr>
        <p:spPr>
          <a:xfrm>
            <a:off x="6854166" y="3278951"/>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护理教育者：负责培养新一代护士，传授护理知识和技能</a:t>
            </a:r>
            <a:endParaRPr lang="en-US" altLang="zh-CN">
              <a:solidFill>
                <a:schemeClr val="dk1">
                  <a:lumMod val="80000"/>
                  <a:lumOff val="20000"/>
                </a:schemeClr>
              </a:solidFill>
              <a:latin typeface="+mn-ea"/>
              <a:sym typeface="+mn-ea"/>
            </a:endParaRPr>
          </a:p>
        </p:txBody>
      </p:sp>
      <p:sp>
        <p:nvSpPr>
          <p:cNvPr id="1049654" name="对角圆角矩形 15"/>
          <p:cNvSpPr/>
          <p:nvPr>
            <p:custDataLst>
              <p:tags r:id="rId18"/>
            </p:custDataLst>
          </p:nvPr>
        </p:nvSpPr>
        <p:spPr>
          <a:xfrm>
            <a:off x="838200" y="4888314"/>
            <a:ext cx="5036170" cy="1226602"/>
          </a:xfrm>
          <a:prstGeom prst="round2DiagRect">
            <a:avLst>
              <a:gd name="adj1" fmla="val 16339"/>
              <a:gd name="adj2" fmla="val 1703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56" name="对角圆角矩形 16"/>
          <p:cNvSpPr/>
          <p:nvPr>
            <p:custDataLst>
              <p:tags r:id="rId19"/>
            </p:custDataLst>
          </p:nvPr>
        </p:nvSpPr>
        <p:spPr>
          <a:xfrm>
            <a:off x="838200" y="4760476"/>
            <a:ext cx="504050" cy="480974"/>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58" name="直角三角形 17"/>
          <p:cNvSpPr/>
          <p:nvPr>
            <p:custDataLst>
              <p:tags r:id="rId20"/>
            </p:custDataLst>
          </p:nvPr>
        </p:nvSpPr>
        <p:spPr>
          <a:xfrm>
            <a:off x="1342589" y="4756679"/>
            <a:ext cx="75943" cy="126572"/>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60" name="文本框 27"/>
          <p:cNvSpPr txBox="1"/>
          <p:nvPr>
            <p:custDataLst>
              <p:tags r:id="rId21"/>
            </p:custDataLst>
          </p:nvPr>
        </p:nvSpPr>
        <p:spPr>
          <a:xfrm>
            <a:off x="1375498" y="4945904"/>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护理管理者：如病房护士长、护理部主任等，负责管理护士团队和制定护理政策</a:t>
            </a:r>
            <a:endParaRPr lang="en-US" altLang="zh-CN">
              <a:solidFill>
                <a:schemeClr val="dk1">
                  <a:lumMod val="80000"/>
                  <a:lumOff val="20000"/>
                </a:schemeClr>
              </a:solidFill>
              <a:latin typeface="+mn-ea"/>
              <a:sym typeface="+mn-ea"/>
            </a:endParaRPr>
          </a:p>
        </p:txBody>
      </p:sp>
      <p:sp>
        <p:nvSpPr>
          <p:cNvPr id="1049662" name="对角圆角矩形 22"/>
          <p:cNvSpPr/>
          <p:nvPr>
            <p:custDataLst>
              <p:tags r:id="rId22"/>
            </p:custDataLst>
          </p:nvPr>
        </p:nvSpPr>
        <p:spPr>
          <a:xfrm>
            <a:off x="6317501" y="4888314"/>
            <a:ext cx="5036170" cy="1226602"/>
          </a:xfrm>
          <a:prstGeom prst="round2DiagRect">
            <a:avLst>
              <a:gd name="adj1" fmla="val 13517"/>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64" name="对角圆角矩形 23"/>
          <p:cNvSpPr/>
          <p:nvPr>
            <p:custDataLst>
              <p:tags r:id="rId23"/>
            </p:custDataLst>
          </p:nvPr>
        </p:nvSpPr>
        <p:spPr>
          <a:xfrm>
            <a:off x="6317501" y="4760476"/>
            <a:ext cx="504050" cy="480974"/>
          </a:xfrm>
          <a:prstGeom prst="round2DiagRect">
            <a:avLst>
              <a:gd name="adj1" fmla="val 26654"/>
              <a:gd name="adj2" fmla="val 0"/>
            </a:avLst>
          </a:prstGeom>
          <a:solidFill>
            <a:schemeClr val="accent6"/>
          </a:solidFill>
          <a:ln>
            <a:noFill/>
          </a:ln>
          <a:effectLst>
            <a:outerShdw blurRad="165100" dist="25400" dir="2700000" sx="102000" sy="102000" algn="tl" rotWithShape="0">
              <a:schemeClr val="accent6">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66" name="直角三角形 24"/>
          <p:cNvSpPr/>
          <p:nvPr>
            <p:custDataLst>
              <p:tags r:id="rId24"/>
            </p:custDataLst>
          </p:nvPr>
        </p:nvSpPr>
        <p:spPr>
          <a:xfrm>
            <a:off x="6821257" y="4756679"/>
            <a:ext cx="75943" cy="126572"/>
          </a:xfrm>
          <a:prstGeom prst="rtTriangl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68" name="文本框 25"/>
          <p:cNvSpPr txBox="1"/>
          <p:nvPr>
            <p:custDataLst>
              <p:tags r:id="rId25"/>
            </p:custDataLst>
          </p:nvPr>
        </p:nvSpPr>
        <p:spPr>
          <a:xfrm>
            <a:off x="6854166" y="4945904"/>
            <a:ext cx="4302327" cy="111237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健康管理公司：从事健康咨询、营养指导、健身教练、健康保险等工作</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7" name=""/>
        <p:cNvGrpSpPr/>
        <p:nvPr/>
      </p:nvGrpSpPr>
      <p:grpSpPr>
        <a:xfrm>
          <a:off x="0" y="0"/>
          <a:ext cx="0" cy="0"/>
        </a:xfrm>
      </p:grpSpPr>
      <p:sp>
        <p:nvSpPr>
          <p:cNvPr id="1049702" name="标题 1"/>
          <p:cNvSpPr>
            <a:spLocks noGrp="1"/>
          </p:cNvSpPr>
          <p:nvPr>
            <p:ph type="title"/>
          </p:nvPr>
        </p:nvSpPr>
        <p:spPr/>
        <p:txBody>
          <a:bodyPr/>
          <a:lstStyle/>
          <a:p>
            <a:r>
              <a:rPr lang="zh-CN" altLang="en-US"/>
              <a:t>职业路径选择与调整</a:t>
            </a:r>
            <a:endParaRPr lang="zh-CN" altLang="en-US"/>
          </a:p>
        </p:txBody>
      </p:sp>
      <p:sp>
        <p:nvSpPr>
          <p:cNvPr id="104970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0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0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1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职业路径调整的原因和时机</a:t>
            </a:r>
            <a:endParaRPr lang="en-US" altLang="zh-CN">
              <a:solidFill>
                <a:schemeClr val="dk1">
                  <a:lumMod val="80000"/>
                  <a:lumOff val="20000"/>
                </a:schemeClr>
              </a:solidFill>
              <a:latin typeface="+mn-ea"/>
              <a:sym typeface="+mn-ea"/>
            </a:endParaRPr>
          </a:p>
        </p:txBody>
      </p:sp>
      <p:sp>
        <p:nvSpPr>
          <p:cNvPr id="104971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1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1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1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海外护士的职业发展路径</a:t>
            </a:r>
            <a:endParaRPr lang="zh-CN" altLang="en-US">
              <a:solidFill>
                <a:schemeClr val="dk1">
                  <a:lumMod val="80000"/>
                  <a:lumOff val="20000"/>
                </a:schemeClr>
              </a:solidFill>
              <a:latin typeface="+mn-ea"/>
              <a:sym typeface="+mn-ea"/>
            </a:endParaRPr>
          </a:p>
        </p:txBody>
      </p:sp>
      <p:sp>
        <p:nvSpPr>
          <p:cNvPr id="104972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2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2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2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不同国家或地区的职业路径选择</a:t>
            </a:r>
            <a:endParaRPr lang="zh-CN" altLang="en-US">
              <a:solidFill>
                <a:schemeClr val="dk1">
                  <a:lumMod val="80000"/>
                  <a:lumOff val="20000"/>
                </a:schemeClr>
              </a:solidFill>
              <a:latin typeface="+mn-ea"/>
              <a:sym typeface="+mn-ea"/>
            </a:endParaRPr>
          </a:p>
        </p:txBody>
      </p:sp>
      <p:sp>
        <p:nvSpPr>
          <p:cNvPr id="104972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3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3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73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如何制定和实施职业路径调整计划</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5" name=""/>
        <p:cNvGrpSpPr/>
        <p:nvPr/>
      </p:nvGrpSpPr>
      <p:grpSpPr>
        <a:xfrm>
          <a:off x="0" y="0"/>
          <a:ext cx="0" cy="0"/>
        </a:xfrm>
      </p:grpSpPr>
      <p:sp>
        <p:nvSpPr>
          <p:cNvPr id="1049768" name="标题"/>
          <p:cNvSpPr>
            <a:spLocks noGrp="1"/>
          </p:cNvSpPr>
          <p:nvPr>
            <p:ph type="title"/>
            <p:custDataLst>
              <p:tags r:id="rId2"/>
            </p:custDataLst>
          </p:nvPr>
        </p:nvSpPr>
        <p:spPr>
          <a:xfrm>
            <a:off x="825361" y="3133103"/>
            <a:ext cx="6367550" cy="1743697"/>
          </a:xfrm>
        </p:spPr>
        <p:txBody>
          <a:bodyPr/>
          <a:lstStyle/>
          <a:p>
            <a:r>
              <a:rPr lang="zh-CN" altLang="en-US"/>
              <a:t>能力提升计划</a:t>
            </a:r>
            <a:endParaRPr lang="zh-CN" altLang="en-US"/>
          </a:p>
        </p:txBody>
      </p:sp>
      <p:sp>
        <p:nvSpPr>
          <p:cNvPr id="1049770"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1" name=""/>
        <p:cNvGrpSpPr/>
        <p:nvPr/>
      </p:nvGrpSpPr>
      <p:grpSpPr>
        <a:xfrm>
          <a:off x="0" y="0"/>
          <a:ext cx="0" cy="0"/>
        </a:xfrm>
      </p:grpSpPr>
      <p:sp>
        <p:nvSpPr>
          <p:cNvPr id="1049820" name="标题 1"/>
          <p:cNvSpPr>
            <a:spLocks noGrp="1"/>
          </p:cNvSpPr>
          <p:nvPr>
            <p:ph type="title"/>
          </p:nvPr>
        </p:nvSpPr>
        <p:spPr/>
        <p:txBody>
          <a:bodyPr/>
          <a:lstStyle/>
          <a:p>
            <a:r>
              <a:rPr lang="zh-CN" altLang="en-US"/>
              <a:t>专业技能提升</a:t>
            </a:r>
            <a:endParaRPr lang="zh-CN" altLang="en-US"/>
          </a:p>
        </p:txBody>
      </p:sp>
      <p:sp>
        <p:nvSpPr>
          <p:cNvPr id="1049822"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24"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26" name="TextBox 2"/>
          <p:cNvSpPr txBox="1"/>
          <p:nvPr>
            <p:custDataLst>
              <p:tags r:id="rId4"/>
            </p:custDataLst>
          </p:nvPr>
        </p:nvSpPr>
        <p:spPr>
          <a:xfrm>
            <a:off x="986772" y="3068798"/>
            <a:ext cx="2184713" cy="1764137"/>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掌握护理技能：通过培训和实践，提高护理技能水平</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828"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30"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32"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学习新知识：关注行业动态，学习新的护理理念和技术</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834"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36"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38"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参加学术会议：参加国内外学术会议，了解行业前沿动态</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840"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42"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844"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参与临床研究：积极参与临床研究，提高专业素养和水平</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https://d.book118.com/238127143053006027</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5"/>
  <p:tag name="KSO_WM_UNIT_INDEX" val="5"/>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8.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28"/>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7.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7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30"/>
</p:tagLst>
</file>

<file path=ppt/tags/tag79.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8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1"/>
  <p:tag name="KSO_WM_UNIT_INDEX" val="1"/>
  <p:tag name="KSO_WM_UNIT_LAYERLEVEL" val="1"/>
  <p:tag name="KSO_WM_UNIT_NOCLEAR" val="0"/>
  <p:tag name="KSO_WM_UNIT_PRESET_TEXT" val="稻壳公司"/>
  <p:tag name="KSO_WM_UNIT_SUBTYPE" val="g"/>
  <p:tag name="KSO_WM_UNIT_TYPE" val="f"/>
  <p:tag name="KSO_WM_UNIT_VALUE" val="120"/>
</p:tagLst>
</file>

<file path=ppt/tags/tag8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2"/>
  <p:tag name="KSO_WM_UNIT_INDEX" val="2"/>
  <p:tag name="KSO_WM_UNIT_LAYERLEVEL" val="1"/>
  <p:tag name="KSO_WM_UNIT_NOCLEAR" val="0"/>
  <p:tag name="KSO_WM_UNIT_PRESET_TEXT" val="汇报人：WPS"/>
  <p:tag name="KSO_WM_UNIT_SUBTYPE" val="b"/>
  <p:tag name="KSO_WM_UNIT_TYPE" val="f"/>
  <p:tag name="KSO_WM_UNIT_VALUE" val="11"/>
</p:tagLst>
</file>

<file path=ppt/tags/tag82.xml><?xml version="1.0" encoding="utf-8"?>
<p:tagLst xmlns:p="http://schemas.openxmlformats.org/presentationml/2006/main">
  <p:tag name="KSO_WM_BEAUTIFY_FLAG" val="#wm#"/>
  <p:tag name="KSO_WM_SLIDE_ID" val="custom20231216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2"/>
  <p:tag name="KSO_WM_UNIT_INDEX" val="1_1_2"/>
  <p:tag name="KSO_WM_UNIT_LAYERLEVEL" val="1_1_1"/>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1"/>
  <p:tag name="KSO_WM_UNIT_INDEX" val="1_2_1"/>
  <p:tag name="KSO_WM_UNIT_LAYERLEVEL" val="1_1_1"/>
  <p:tag name="KSO_WM_UNIT_PRESET_TEXT" val="02"/>
  <p:tag name="KSO_WM_UNIT_SUBTYPE" val="d"/>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2"/>
  <p:tag name="KSO_WM_UNIT_INDEX" val="1_2_2"/>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1"/>
  <p:tag name="KSO_WM_UNIT_INDEX" val="1_3_1"/>
  <p:tag name="KSO_WM_UNIT_LAYERLEVEL" val="1_1_1"/>
  <p:tag name="KSO_WM_UNIT_PRESET_TEXT" val="03"/>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2"/>
  <p:tag name="KSO_WM_UNIT_INDEX" val="1_3_2"/>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1"/>
  <p:tag name="KSO_WM_UNIT_INDEX" val="1_4_1"/>
  <p:tag name="KSO_WM_UNIT_LAYERLEVEL" val="1_1_1"/>
  <p:tag name="KSO_WM_UNIT_PRESET_TEXT" val="04"/>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2"/>
  <p:tag name="KSO_WM_UNIT_INDEX" val="1_4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1"/>
  <p:tag name="KSO_WM_UNIT_INDEX" val="1_5_1"/>
  <p:tag name="KSO_WM_UNIT_LAYERLEVEL" val="1_1_1"/>
  <p:tag name="KSO_WM_UNIT_PRESET_TEXT" val="05"/>
  <p:tag name="KSO_WM_UNIT_SUBTYPE" val="d"/>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2"/>
  <p:tag name="KSO_WM_UNIT_INDEX" val="1_5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1"/>
  <p:tag name="KSO_WM_UNIT_INDEX" val="1_6_1"/>
  <p:tag name="KSO_WM_UNIT_LAYERLEVEL" val="1_1_1"/>
  <p:tag name="KSO_WM_UNIT_PRESET_TEXT" val="06"/>
  <p:tag name="KSO_WM_UNIT_SUBTYPE" val="d"/>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2"/>
  <p:tag name="KSO_WM_UNIT_INDEX" val="1_6_2"/>
  <p:tag name="KSO_WM_UNIT_LAYERLEVEL" val="1_1_1"/>
  <p:tag name="KSO_WM_UNIT_TYPE" val="l_h_i"/>
</p:tagLst>
</file>

<file path=ppt/tags/tag102.xml><?xml version="1.0" encoding="utf-8"?>
<p:tagLst xmlns:p="http://schemas.openxmlformats.org/presentationml/2006/main">
  <p:tag name="KSO_WM_BEAUTIFY_FLAG" val="#wm#"/>
  <p:tag name="KSO_WM_DIAGRAM_GROUP_CODE" val="l1-1"/>
  <p:tag name="KSO_WM_SLIDE_DIAGTYPE" val="l"/>
  <p:tag name="KSO_WM_SLIDE_ID" val="custom2023121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4.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5.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6.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7.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8.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9.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5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51.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1*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1*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7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79.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80.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2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2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2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2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3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232.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3_3"/>
  <p:tag name="KSO_WM_UNIT_INDEX" val="1_3_3"/>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4*l_h_i*1_3_2"/>
  <p:tag name="KSO_WM_UNIT_INDEX" val="1_3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4*l_h_i*1_3_1"/>
  <p:tag name="KSO_WM_UNIT_INDEX" val="1_3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1_3"/>
  <p:tag name="KSO_WM_UNIT_INDEX" val="1_1_3"/>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4*l_h_i*1_1_2"/>
  <p:tag name="KSO_WM_UNIT_INDEX" val="1_1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4*l_h_i*1_1_1"/>
  <p:tag name="KSO_WM_UNIT_INDEX" val="1_1_1"/>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 name="KSO_WM_UNIT_VALUE" val="36"/>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2_3"/>
  <p:tag name="KSO_WM_UNIT_INDEX" val="1_2_3"/>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4*l_h_i*1_2_2"/>
  <p:tag name="KSO_WM_UNIT_INDEX" val="1_2_2"/>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4*l_h_i*1_2_1"/>
  <p:tag name="KSO_WM_UNIT_INDEX" val="1_2_1"/>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4_3"/>
  <p:tag name="KSO_WM_UNIT_INDEX" val="1_4_3"/>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4*l_h_i*1_4_2"/>
  <p:tag name="KSO_WM_UNIT_INDEX" val="1_4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4*l_h_i*1_4_1"/>
  <p:tag name="KSO_WM_UNIT_INDEX" val="1_4_1"/>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5_3"/>
  <p:tag name="KSO_WM_UNIT_INDEX" val="1_5_3"/>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4*l_h_i*1_5_2"/>
  <p:tag name="KSO_WM_UNIT_INDEX" val="1_5_2"/>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4*l_h_i*1_5_1"/>
  <p:tag name="KSO_WM_UNIT_INDEX" val="1_5_1"/>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1_2"/>
  <p:tag name="KSO_WM_UNIT_INDEX" val="1_1_2"/>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3"/>
  <p:tag name="KSO_WM_UNIT_INDEX" val="1_1_3"/>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1"/>
  <p:tag name="KSO_WM_UNIT_INDEX" val="1_1_1"/>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4_2"/>
  <p:tag name="KSO_WM_UNIT_INDEX" val="1_4_2"/>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3"/>
  <p:tag name="KSO_WM_UNIT_INDEX" val="1_4_3"/>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1"/>
  <p:tag name="KSO_WM_UNIT_INDEX" val="1_4_1"/>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2_2"/>
  <p:tag name="KSO_WM_UNIT_INDEX" val="1_2_2"/>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3"/>
  <p:tag name="KSO_WM_UNIT_INDEX" val="1_2_3"/>
  <p:tag name="KSO_WM_UNIT_LAYERLEVEL" val="1_1_1"/>
  <p:tag name="KSO_WM_UNIT_TYPE" val="l_h_i"/>
</p:tagLst>
</file>

<file path=ppt/tags/tag26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1"/>
  <p:tag name="KSO_WM_UNIT_INDEX" val="1_2_1"/>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6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5_2"/>
  <p:tag name="KSO_WM_UNIT_INDEX" val="1_5_2"/>
  <p:tag name="KSO_WM_UNIT_LAYERLEVEL" val="1_1_1"/>
  <p:tag name="KSO_WM_UNIT_TYPE" val="l_h_i"/>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3"/>
  <p:tag name="KSO_WM_UNIT_INDEX" val="1_5_3"/>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1"/>
  <p:tag name="KSO_WM_UNIT_INDEX" val="1_5_1"/>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3_2"/>
  <p:tag name="KSO_WM_UNIT_INDEX" val="1_3_2"/>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3"/>
  <p:tag name="KSO_WM_UNIT_INDEX" val="1_3_3"/>
  <p:tag name="KSO_WM_UNIT_LAYERLEVEL" val="1_1_1"/>
  <p:tag name="KSO_WM_UNIT_TYPE" val="l_h_i"/>
</p:tagLst>
</file>

<file path=ppt/tags/tag27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1"/>
  <p:tag name="KSO_WM_UNIT_INDEX" val="1_3_1"/>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6_2"/>
  <p:tag name="KSO_WM_UNIT_INDEX" val="1_6_2"/>
  <p:tag name="KSO_WM_UNIT_LAYERLEVEL" val="1_1_1"/>
  <p:tag name="KSO_WM_UNIT_TYPE" val="l_h_i"/>
</p:tagLst>
</file>

<file path=ppt/tags/tag27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quot;colorType&quot;:1,&quot;foreColorIndex&quot;:10,&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3"/>
  <p:tag name="KSO_WM_UNIT_INDEX" val="1_6_3"/>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solid&quot;:{&quot;brightness&quot;:-0.25,&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1"/>
  <p:tag name="KSO_WM_UNIT_INDEX" val="1_6_1"/>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6_1"/>
  <p:tag name="KSO_WM_UNIT_INDEX" val="1_6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8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8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8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8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8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9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91.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93.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94.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295.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29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2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9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3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3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30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3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3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30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3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3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30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59">
      <a:dk1>
        <a:srgbClr val="000000"/>
      </a:dk1>
      <a:lt1>
        <a:srgbClr val="FFFFFF"/>
      </a:lt1>
      <a:dk2>
        <a:srgbClr val="001548"/>
      </a:dk2>
      <a:lt2>
        <a:srgbClr val="D9D9D9"/>
      </a:lt2>
      <a:accent1>
        <a:srgbClr val="EE562E"/>
      </a:accent1>
      <a:accent2>
        <a:srgbClr val="B86B31"/>
      </a:accent2>
      <a:accent3>
        <a:srgbClr val="958739"/>
      </a:accent3>
      <a:accent4>
        <a:srgbClr val="71A440"/>
      </a:accent4>
      <a:accent5>
        <a:srgbClr val="22CC46"/>
      </a:accent5>
      <a:accent6>
        <a:srgbClr val="AA58AC"/>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w="15875">
          <a:solidFill>
            <a:schemeClr val="tx1">
              <a:lumMod val="50000"/>
              <a:lumOff val="50000"/>
              <a:alpha val="80000"/>
            </a:schemeClr>
          </a:solidFill>
        </a:ln>
      </a:spPr>
      <a:bodyPr/>
      <a:lstStyle/>
      <a:style>
        <a:lnRef idx="2">
          <a:schemeClr val="accent1"/>
        </a:lnRef>
        <a:fillRef idx="0">
          <a:srgbClr val="FFFFFF"/>
        </a:fillRef>
        <a:effectRef idx="0">
          <a:srgbClr val="FFFFFF"/>
        </a:effectRef>
        <a:fontRef idx="minor">
          <a:schemeClr val="tx1"/>
        </a:fontRef>
      </a:style>
    </a:lnDef>
    <a:txDef>
      <a:spPr>
        <a:noFill/>
      </a:spPr>
      <a:bodyPr anchor="b" bIns="0" lIns="0" rIns="0" rtlCol="0" tIns="0" wrap="square">
        <a:normAutofit/>
      </a:bodyPr>
      <a:lstStyle>
        <a:defPPr>
          <a:lnSpc>
            <a:spcPct val="100000"/>
          </a:lnSpc>
          <a:defRPr altLang="en-US" b="1" dirty="0" lang="zh-CN" spc="300">
            <a:solidFill>
              <a:schemeClr val="tx1">
                <a:lumMod val="85000"/>
                <a:lumOff val="15000"/>
              </a:schemeClr>
            </a:solidFill>
            <a:latin typeface="+mj-ea"/>
            <a:ea typeface="+mj-ea"/>
          </a:defRPr>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21</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21</vt:i4>
      </vt:variant>
    </vt:vector>
  </HeadingPairs>
  <TitlesOfParts>
    <vt:vector baseType="lpstr" size="28">
      <vt:lpstr>Arial</vt:lpstr>
      <vt:lpstr>Calibri</vt:lpstr>
      <vt:lpstr>微软雅黑</vt:lpstr>
      <vt:lpstr>Calibri Light</vt:lpstr>
      <vt:lpstr>宋体</vt:lpstr>
      <vt:lpstr>Wingdings</vt:lpstr>
      <vt:lpstr>Office Theme</vt:lpstr>
      <vt:lpstr>海外护士职业生涯规划书</vt:lpstr>
      <vt:lpstr>目录</vt:lpstr>
      <vt:lpstr>添加章节标题</vt:lpstr>
      <vt:lpstr>引言</vt:lpstr>
      <vt:lpstr>背景介绍</vt:lpstr>
      <vt:lpstr>职业生涯规划的意义</vt:lpstr>
      <vt:lpstr>自我评估</vt:lpstr>
      <vt:lpstr>性格特点</vt:lpstr>
      <vt:lpstr>兴趣爱好</vt:lpstr>
      <vt:lpstr>优势与不足</vt:lpstr>
      <vt:lpstr>职业目标设定</vt:lpstr>
      <vt:lpstr>短期目标</vt:lpstr>
      <vt:lpstr>中期目标</vt:lpstr>
      <vt:lpstr>长期目标</vt:lpstr>
      <vt:lpstr>职业路径规划</vt:lpstr>
      <vt:lpstr>护士职业发展路径</vt:lpstr>
      <vt:lpstr>海外护士职业发展路径</vt:lpstr>
      <vt:lpstr>职业路径选择与调整</vt:lpstr>
      <vt:lpstr>能力提升计划</vt:lpstr>
      <vt:lpstr>专业技能提升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2024-09-05T06:13:19.799</cp:lastPrinted>
  <dcterms:created xsi:type="dcterms:W3CDTF">2024-09-04T22:13:19Z</dcterms:created>
  <dcterms:modified xsi:type="dcterms:W3CDTF">2024-09-04T22:13:22Z</dcterms:modified>
</cp:coreProperties>
</file>