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38DDDF-5D2D-412F-8F0F-8E8D750B35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C84810-85E7-4672-9C60-92E66C3C2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A00B3B-56F0-48FC-82EC-1D3C225F3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2A421C-F0A9-4352-89D4-9589546EB7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E4558E-84A7-4A0E-AC5A-8BFA162558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6404CC-4020-4B00-B876-6D1FFBEDD6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E563C9-371B-42F0-98C6-859FDFC455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F6971E-F86A-47E9-95A5-B224DC7A8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FD8FD0-3ED9-4811-A8C3-75A15F88A4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7D1F36-67DE-4475-A673-66E7F73169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DBC729-CE71-4192-836E-4DED18149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3004202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English for preventing colds in cold weather</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endParaRPr lang="en-US" sz="2025">
              <a:solidFill>
                <a:schemeClr val="dk2">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Understanding the causes of colds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Measures to prevent colds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Early symptoms and coping strategies of colds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Foods and drinks that enhance immunity</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Understanding the causes of colds</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Virus infection is a common cause of colds, where viruses such as rhinoviruses and coronaviruses attack the respiratory system, leading to cold symptoms.</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Summary</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Viruses are transmitted through contact with infected individuals or by touching contaminated surfaces. Once inside the body, the viruses replicate and cause inflammation in the respiratory tract, leading to symptoms such as cough, nasal congestion, and fever.</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Details</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Virus Infection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Summary</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Decreased immunity can increase the risk of developing colds as the body's ability to fight off viruses is reduced.</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Details</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 Older individuals, children, and individuals with chronic diseases or weakened immune systems are more vulnerable to colds due to their lower immunity. Regular exercise, a balanced diet, and sufficient sleep can help strengthen the immune system and reduce the risk of colds.</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Decreased Immunity</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Summary</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Environmental factors such as low temperatures and dry air can also contribute to the development of colds.</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Details</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Cold weather can lead to constriction of the blood vessels in the nasal passages, reducing the ability of the nasal mucosa to trap viruses. Additionally, dry air can irritate the respiratory tract, making it easier for viruses to infect the body. Staying hydrated, using a humidifier, and wearing warm clothing can help protect against colds caused by environmental factors.</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Environmental Factor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Measures to prevent colds</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Open windows and doors - Allowing fresh air to circulate inside the home can help reduce the spread of germs.</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Use a fan - A simple yet effective way to move air around, especially in closed spaces.</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Regularly clean air conditioning filters - This ensures clean air is being circulated.</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Maintain indoor air circulation</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Cover mouth when yawning or coughing - This helps prevent spreading germs.</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Wash hands frequently - Use soap and warm water for at least 20 seconds, especially after being outdoors or touching public surfaces.</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Avoid touching eyes, nose, and mouth - Germs often enter the body through these areas.</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Pay attention to personal hygiene</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Exercise regularly - This strengthens the immune system and helps fight off colds.</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Eat a balanced diet - A diet rich in fruits, vegetables, whole grains, and lean protein supports immune function.</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Get enough sleep - Sleep deprivation weakens the immune system.</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Develop immunity from disease</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https://d.book118.com/238130042022006035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2024-09-13T20:00:55.636</cp:lastPrinted>
  <dcterms:created xsi:type="dcterms:W3CDTF">2024-09-13T12:00:55Z</dcterms:created>
  <dcterms:modified xsi:type="dcterms:W3CDTF">2024-09-13T12:00:57Z</dcterms:modified>
</cp:coreProperties>
</file>